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73" r:id="rId3"/>
    <p:sldId id="258" r:id="rId4"/>
    <p:sldId id="259" r:id="rId5"/>
    <p:sldId id="260" r:id="rId6"/>
    <p:sldId id="261" r:id="rId7"/>
    <p:sldId id="274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D0155-A4FB-4F41-A7FE-FA35D02A7849}" v="356" dt="2023-11-29T11:19:06.033"/>
    <p1510:client id="{3DC6A9F2-4060-484A-80A8-86CB39C5F75A}" v="635" dt="2023-11-30T08:48:09.356"/>
    <p1510:client id="{B29A0349-27B3-47F0-84C4-0A5F4FEFB8E0}" v="71" dt="2023-11-29T10:45:58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13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hyperlink" Target="https://material.angular.io/" TargetMode="External"/><Relationship Id="rId21" Type="http://schemas.openxmlformats.org/officeDocument/2006/relationships/image" Target="../media/image50.svg"/><Relationship Id="rId7" Type="http://schemas.openxmlformats.org/officeDocument/2006/relationships/hyperlink" Target="https://trello.com/" TargetMode="External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hyperlink" Target="https://angular.io/" TargetMode="Externa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hyperlink" Target="https://spring.io/" TargetMode="External"/><Relationship Id="rId6" Type="http://schemas.openxmlformats.org/officeDocument/2006/relationships/hyperlink" Target="https://kanbantool.com/kanban-board" TargetMode="External"/><Relationship Id="rId11" Type="http://schemas.openxmlformats.org/officeDocument/2006/relationships/image" Target="../media/image40.svg"/><Relationship Id="rId5" Type="http://schemas.openxmlformats.org/officeDocument/2006/relationships/hyperlink" Target="https://fonts.google.com/icons" TargetMode="External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hyperlink" Target="https://getbootstrap.com/" TargetMode="External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13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5.png"/><Relationship Id="rId18" Type="http://schemas.openxmlformats.org/officeDocument/2006/relationships/hyperlink" Target="https://kanbantool.com/kanban-board" TargetMode="External"/><Relationship Id="rId3" Type="http://schemas.openxmlformats.org/officeDocument/2006/relationships/hyperlink" Target="https://spring.io/" TargetMode="External"/><Relationship Id="rId21" Type="http://schemas.openxmlformats.org/officeDocument/2006/relationships/hyperlink" Target="https://trello.com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s://getbootstrap.com/" TargetMode="External"/><Relationship Id="rId17" Type="http://schemas.openxmlformats.org/officeDocument/2006/relationships/image" Target="../media/image48.svg"/><Relationship Id="rId2" Type="http://schemas.openxmlformats.org/officeDocument/2006/relationships/image" Target="../media/image38.svg"/><Relationship Id="rId16" Type="http://schemas.openxmlformats.org/officeDocument/2006/relationships/image" Target="../media/image47.png"/><Relationship Id="rId20" Type="http://schemas.openxmlformats.org/officeDocument/2006/relationships/image" Target="../media/image50.svg"/><Relationship Id="rId1" Type="http://schemas.openxmlformats.org/officeDocument/2006/relationships/image" Target="../media/image37.png"/><Relationship Id="rId6" Type="http://schemas.openxmlformats.org/officeDocument/2006/relationships/hyperlink" Target="https://angular.io/" TargetMode="External"/><Relationship Id="rId11" Type="http://schemas.openxmlformats.org/officeDocument/2006/relationships/image" Target="../media/image44.svg"/><Relationship Id="rId5" Type="http://schemas.openxmlformats.org/officeDocument/2006/relationships/image" Target="../media/image40.svg"/><Relationship Id="rId15" Type="http://schemas.openxmlformats.org/officeDocument/2006/relationships/hyperlink" Target="https://fonts.google.com/icons" TargetMode="External"/><Relationship Id="rId10" Type="http://schemas.openxmlformats.org/officeDocument/2006/relationships/image" Target="../media/image43.png"/><Relationship Id="rId19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hyperlink" Target="https://material.angular.io/" TargetMode="External"/><Relationship Id="rId1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D88A7-CDCE-475E-B140-551C088FDA2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9614A7C-9761-4EA7-96AA-9E8F6624508C}" type="pres">
      <dgm:prSet presAssocID="{486D88A7-CDCE-475E-B140-551C088FDA2D}" presName="Name0" presStyleCnt="0">
        <dgm:presLayoutVars>
          <dgm:dir/>
          <dgm:resizeHandles val="exact"/>
        </dgm:presLayoutVars>
      </dgm:prSet>
      <dgm:spPr/>
    </dgm:pt>
  </dgm:ptLst>
  <dgm:cxnLst>
    <dgm:cxn modelId="{580F5429-8EA9-4571-A210-0063BBC89175}" type="presOf" srcId="{486D88A7-CDCE-475E-B140-551C088FDA2D}" destId="{B9614A7C-9761-4EA7-96AA-9E8F6624508C}" srcOrd="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CB907-CAF3-4124-98EF-E577FBE46C7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9D54795-2E54-4C5E-8F1B-C2278455DC5E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30871A0F-0CFC-4A56-BA66-AB087F3A2D7A}" type="parTrans" cxnId="{1A113E16-3993-4EAE-A0A4-0A78DB01447E}">
      <dgm:prSet/>
      <dgm:spPr/>
      <dgm:t>
        <a:bodyPr/>
        <a:lstStyle/>
        <a:p>
          <a:endParaRPr lang="en-US"/>
        </a:p>
      </dgm:t>
    </dgm:pt>
    <dgm:pt modelId="{D22BB007-DEE0-4E1E-88EA-316B066E2E27}" type="sibTrans" cxnId="{1A113E16-3993-4EAE-A0A4-0A78DB01447E}">
      <dgm:prSet/>
      <dgm:spPr/>
      <dgm:t>
        <a:bodyPr/>
        <a:lstStyle/>
        <a:p>
          <a:endParaRPr lang="en-US"/>
        </a:p>
      </dgm:t>
    </dgm:pt>
    <dgm:pt modelId="{B9B88161-87CC-4FBB-8876-3B08EC403F93}">
      <dgm:prSet/>
      <dgm:spPr/>
      <dgm:t>
        <a:bodyPr/>
        <a:lstStyle/>
        <a:p>
          <a:r>
            <a:rPr lang="en-US" dirty="0"/>
            <a:t>Introduction to project</a:t>
          </a:r>
        </a:p>
      </dgm:t>
    </dgm:pt>
    <dgm:pt modelId="{C9926265-44D4-4680-A0D4-773773E3C9DF}" type="parTrans" cxnId="{7BDC89D0-A569-4B0F-900F-222D5AAB06A8}">
      <dgm:prSet/>
      <dgm:spPr/>
      <dgm:t>
        <a:bodyPr/>
        <a:lstStyle/>
        <a:p>
          <a:endParaRPr lang="en-US"/>
        </a:p>
      </dgm:t>
    </dgm:pt>
    <dgm:pt modelId="{F479EC73-4C01-4F75-B06D-A4061C54D6E7}" type="sibTrans" cxnId="{7BDC89D0-A569-4B0F-900F-222D5AAB06A8}">
      <dgm:prSet/>
      <dgm:spPr/>
      <dgm:t>
        <a:bodyPr/>
        <a:lstStyle/>
        <a:p>
          <a:endParaRPr lang="en-US"/>
        </a:p>
      </dgm:t>
    </dgm:pt>
    <dgm:pt modelId="{861AE6A9-85FA-4245-83EB-B61EB3675581}">
      <dgm:prSet/>
      <dgm:spPr/>
      <dgm:t>
        <a:bodyPr/>
        <a:lstStyle/>
        <a:p>
          <a:r>
            <a:rPr lang="en-US" dirty="0"/>
            <a:t>Benefits &amp; Features</a:t>
          </a:r>
        </a:p>
      </dgm:t>
    </dgm:pt>
    <dgm:pt modelId="{1EC4D03E-1D06-457C-9EC4-2CF2F2637B8C}" type="parTrans" cxnId="{DAFC1690-AD37-4F2B-98BB-C4107353C2A2}">
      <dgm:prSet/>
      <dgm:spPr/>
      <dgm:t>
        <a:bodyPr/>
        <a:lstStyle/>
        <a:p>
          <a:endParaRPr lang="en-US"/>
        </a:p>
      </dgm:t>
    </dgm:pt>
    <dgm:pt modelId="{5A1C4868-4AB1-4126-9B06-9A9F59E2D187}" type="sibTrans" cxnId="{DAFC1690-AD37-4F2B-98BB-C4107353C2A2}">
      <dgm:prSet/>
      <dgm:spPr/>
      <dgm:t>
        <a:bodyPr/>
        <a:lstStyle/>
        <a:p>
          <a:endParaRPr lang="en-US"/>
        </a:p>
      </dgm:t>
    </dgm:pt>
    <dgm:pt modelId="{2EF49583-183D-4D93-82EB-77D6992D7AAA}">
      <dgm:prSet/>
      <dgm:spPr/>
      <dgm:t>
        <a:bodyPr/>
        <a:lstStyle/>
        <a:p>
          <a:r>
            <a:rPr lang="en-US" dirty="0"/>
            <a:t>Tools &amp; Technologies</a:t>
          </a:r>
        </a:p>
      </dgm:t>
    </dgm:pt>
    <dgm:pt modelId="{BE29BB56-4E2D-40B1-A7B4-219119BFA550}" type="parTrans" cxnId="{975F7989-0A57-48BB-8CC0-49865F00B38C}">
      <dgm:prSet/>
      <dgm:spPr/>
      <dgm:t>
        <a:bodyPr/>
        <a:lstStyle/>
        <a:p>
          <a:endParaRPr lang="en-US"/>
        </a:p>
      </dgm:t>
    </dgm:pt>
    <dgm:pt modelId="{1329C994-7754-4F57-973D-38062603F936}" type="sibTrans" cxnId="{975F7989-0A57-48BB-8CC0-49865F00B38C}">
      <dgm:prSet/>
      <dgm:spPr/>
      <dgm:t>
        <a:bodyPr/>
        <a:lstStyle/>
        <a:p>
          <a:endParaRPr lang="en-US"/>
        </a:p>
      </dgm:t>
    </dgm:pt>
    <dgm:pt modelId="{8D5306D2-7AA5-4C9C-BF91-E150087533C1}">
      <dgm:prSet/>
      <dgm:spPr/>
      <dgm:t>
        <a:bodyPr/>
        <a:lstStyle/>
        <a:p>
          <a:r>
            <a:rPr lang="en-US" dirty="0"/>
            <a:t>Class Diagram</a:t>
          </a:r>
        </a:p>
      </dgm:t>
    </dgm:pt>
    <dgm:pt modelId="{7173C75A-D9D5-4AF3-801B-2442E9118A93}" type="parTrans" cxnId="{51C1C33E-34E5-44E5-B268-4A8694203DC0}">
      <dgm:prSet/>
      <dgm:spPr/>
      <dgm:t>
        <a:bodyPr/>
        <a:lstStyle/>
        <a:p>
          <a:endParaRPr lang="en-US"/>
        </a:p>
      </dgm:t>
    </dgm:pt>
    <dgm:pt modelId="{0C231FAC-3A1B-463E-A912-8911F49B15B5}" type="sibTrans" cxnId="{51C1C33E-34E5-44E5-B268-4A8694203DC0}">
      <dgm:prSet/>
      <dgm:spPr/>
      <dgm:t>
        <a:bodyPr/>
        <a:lstStyle/>
        <a:p>
          <a:endParaRPr lang="en-US"/>
        </a:p>
      </dgm:t>
    </dgm:pt>
    <dgm:pt modelId="{3D4101B8-E1EA-493D-A021-7BD0AAF00014}">
      <dgm:prSet/>
      <dgm:spPr/>
      <dgm:t>
        <a:bodyPr/>
        <a:lstStyle/>
        <a:p>
          <a:r>
            <a:rPr lang="en-US" dirty="0"/>
            <a:t>Architecture Diagram</a:t>
          </a:r>
        </a:p>
      </dgm:t>
    </dgm:pt>
    <dgm:pt modelId="{A91AC4D5-990E-4C42-9D3E-F22BA5C38F09}" type="parTrans" cxnId="{EB2E507C-7DD7-4019-9C4F-4F8271A00913}">
      <dgm:prSet/>
      <dgm:spPr/>
      <dgm:t>
        <a:bodyPr/>
        <a:lstStyle/>
        <a:p>
          <a:endParaRPr lang="en-US"/>
        </a:p>
      </dgm:t>
    </dgm:pt>
    <dgm:pt modelId="{4EAFD06D-8239-423C-AB5A-3FD824927571}" type="sibTrans" cxnId="{EB2E507C-7DD7-4019-9C4F-4F8271A00913}">
      <dgm:prSet/>
      <dgm:spPr/>
      <dgm:t>
        <a:bodyPr/>
        <a:lstStyle/>
        <a:p>
          <a:endParaRPr lang="en-US"/>
        </a:p>
      </dgm:t>
    </dgm:pt>
    <dgm:pt modelId="{4861841F-F22E-44F8-BD72-81172DF39155}">
      <dgm:prSet/>
      <dgm:spPr/>
      <dgm:t>
        <a:bodyPr/>
        <a:lstStyle/>
        <a:p>
          <a:r>
            <a:rPr lang="en-US" dirty="0"/>
            <a:t>Working of Kanban</a:t>
          </a:r>
        </a:p>
      </dgm:t>
    </dgm:pt>
    <dgm:pt modelId="{89BD4B7D-34A6-45D4-A33E-373A27D4FEDD}" type="parTrans" cxnId="{35FA05F4-D7C4-4E94-ACA5-EADFF08F3B0D}">
      <dgm:prSet/>
      <dgm:spPr/>
      <dgm:t>
        <a:bodyPr/>
        <a:lstStyle/>
        <a:p>
          <a:endParaRPr lang="en-US"/>
        </a:p>
      </dgm:t>
    </dgm:pt>
    <dgm:pt modelId="{92242860-E840-46EB-A16B-2587CAFD8105}" type="sibTrans" cxnId="{35FA05F4-D7C4-4E94-ACA5-EADFF08F3B0D}">
      <dgm:prSet/>
      <dgm:spPr/>
      <dgm:t>
        <a:bodyPr/>
        <a:lstStyle/>
        <a:p>
          <a:endParaRPr lang="en-US"/>
        </a:p>
      </dgm:t>
    </dgm:pt>
    <dgm:pt modelId="{939E989E-C11B-4081-BC9F-397516E7E2D5}">
      <dgm:prSet/>
      <dgm:spPr/>
      <dgm:t>
        <a:bodyPr/>
        <a:lstStyle/>
        <a:p>
          <a:r>
            <a:rPr lang="en-US" dirty="0"/>
            <a:t>Future Enhancements</a:t>
          </a:r>
        </a:p>
      </dgm:t>
    </dgm:pt>
    <dgm:pt modelId="{6D378893-E07F-41B4-978F-B6D683768A7D}" type="parTrans" cxnId="{6CF3C7DE-3D75-423A-B670-F345377E829D}">
      <dgm:prSet/>
      <dgm:spPr/>
      <dgm:t>
        <a:bodyPr/>
        <a:lstStyle/>
        <a:p>
          <a:endParaRPr lang="en-US"/>
        </a:p>
      </dgm:t>
    </dgm:pt>
    <dgm:pt modelId="{96B112E5-42BA-4171-8D30-B326CF4D54B9}" type="sibTrans" cxnId="{6CF3C7DE-3D75-423A-B670-F345377E829D}">
      <dgm:prSet/>
      <dgm:spPr/>
      <dgm:t>
        <a:bodyPr/>
        <a:lstStyle/>
        <a:p>
          <a:endParaRPr lang="en-US"/>
        </a:p>
      </dgm:t>
    </dgm:pt>
    <dgm:pt modelId="{ECD1E3C0-548D-4177-B42D-2C79F214A501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F8AFD3A0-E9AD-4EAF-BE02-1B8A3CD73532}" type="parTrans" cxnId="{C896E3E0-A9B2-4E88-A103-2C240E179A0B}">
      <dgm:prSet/>
      <dgm:spPr/>
      <dgm:t>
        <a:bodyPr/>
        <a:lstStyle/>
        <a:p>
          <a:endParaRPr lang="en-US"/>
        </a:p>
      </dgm:t>
    </dgm:pt>
    <dgm:pt modelId="{A6C9BFAA-5A77-4E01-A4BB-E25C333D57DF}" type="sibTrans" cxnId="{C896E3E0-A9B2-4E88-A103-2C240E179A0B}">
      <dgm:prSet/>
      <dgm:spPr/>
      <dgm:t>
        <a:bodyPr/>
        <a:lstStyle/>
        <a:p>
          <a:endParaRPr lang="en-US"/>
        </a:p>
      </dgm:t>
    </dgm:pt>
    <dgm:pt modelId="{630AC1CB-13F9-4587-8862-443C5D0CA16D}">
      <dgm:prSet/>
      <dgm:spPr/>
      <dgm:t>
        <a:bodyPr/>
        <a:lstStyle/>
        <a:p>
          <a:r>
            <a:rPr lang="en-US" dirty="0">
              <a:latin typeface="Calibri Light" panose="020F0302020204030204"/>
            </a:rPr>
            <a:t>Bibliography</a:t>
          </a:r>
          <a:endParaRPr lang="en-US" dirty="0"/>
        </a:p>
      </dgm:t>
    </dgm:pt>
    <dgm:pt modelId="{D164DF47-BBA6-405B-9574-801415C7CFBE}" type="parTrans" cxnId="{40D2023D-EAF1-4454-AA18-FC90A8731C43}">
      <dgm:prSet/>
      <dgm:spPr/>
      <dgm:t>
        <a:bodyPr/>
        <a:lstStyle/>
        <a:p>
          <a:endParaRPr lang="en-US"/>
        </a:p>
      </dgm:t>
    </dgm:pt>
    <dgm:pt modelId="{924C01EF-7F4A-4BDC-975C-E865DACFCAD6}" type="sibTrans" cxnId="{40D2023D-EAF1-4454-AA18-FC90A8731C43}">
      <dgm:prSet/>
      <dgm:spPr/>
      <dgm:t>
        <a:bodyPr/>
        <a:lstStyle/>
        <a:p>
          <a:endParaRPr lang="en-US"/>
        </a:p>
      </dgm:t>
    </dgm:pt>
    <dgm:pt modelId="{DCFF6691-7811-4866-8ED4-CD341E2C0293}" type="pres">
      <dgm:prSet presAssocID="{CAFCB907-CAF3-4124-98EF-E577FBE46C7D}" presName="Name0" presStyleCnt="0">
        <dgm:presLayoutVars>
          <dgm:dir/>
          <dgm:resizeHandles val="exact"/>
        </dgm:presLayoutVars>
      </dgm:prSet>
      <dgm:spPr/>
    </dgm:pt>
    <dgm:pt modelId="{AC903CE2-14EE-488A-8DDE-3522BF785930}" type="pres">
      <dgm:prSet presAssocID="{69D54795-2E54-4C5E-8F1B-C2278455DC5E}" presName="node" presStyleLbl="node1" presStyleIdx="0" presStyleCnt="10">
        <dgm:presLayoutVars>
          <dgm:bulletEnabled val="1"/>
        </dgm:presLayoutVars>
      </dgm:prSet>
      <dgm:spPr/>
    </dgm:pt>
    <dgm:pt modelId="{5BF5BD3D-C481-43C2-806D-B380C88ABDBA}" type="pres">
      <dgm:prSet presAssocID="{D22BB007-DEE0-4E1E-88EA-316B066E2E27}" presName="sibTrans" presStyleLbl="sibTrans1D1" presStyleIdx="0" presStyleCnt="9"/>
      <dgm:spPr/>
    </dgm:pt>
    <dgm:pt modelId="{9CEC6F15-1F80-4DD7-BA59-D24CF2C903AB}" type="pres">
      <dgm:prSet presAssocID="{D22BB007-DEE0-4E1E-88EA-316B066E2E27}" presName="connectorText" presStyleLbl="sibTrans1D1" presStyleIdx="0" presStyleCnt="9"/>
      <dgm:spPr/>
    </dgm:pt>
    <dgm:pt modelId="{95217B44-0BDA-49A7-9A23-5DCB716C3845}" type="pres">
      <dgm:prSet presAssocID="{B9B88161-87CC-4FBB-8876-3B08EC403F93}" presName="node" presStyleLbl="node1" presStyleIdx="1" presStyleCnt="10">
        <dgm:presLayoutVars>
          <dgm:bulletEnabled val="1"/>
        </dgm:presLayoutVars>
      </dgm:prSet>
      <dgm:spPr/>
    </dgm:pt>
    <dgm:pt modelId="{76ACFE7C-4470-4448-80E8-9E750087C9CF}" type="pres">
      <dgm:prSet presAssocID="{F479EC73-4C01-4F75-B06D-A4061C54D6E7}" presName="sibTrans" presStyleLbl="sibTrans1D1" presStyleIdx="1" presStyleCnt="9"/>
      <dgm:spPr/>
    </dgm:pt>
    <dgm:pt modelId="{2FAC85D1-2BF0-445E-8C74-CD8402CBA4A0}" type="pres">
      <dgm:prSet presAssocID="{F479EC73-4C01-4F75-B06D-A4061C54D6E7}" presName="connectorText" presStyleLbl="sibTrans1D1" presStyleIdx="1" presStyleCnt="9"/>
      <dgm:spPr/>
    </dgm:pt>
    <dgm:pt modelId="{8F4DF30E-4A46-4665-AE39-D11F4E8CBAD8}" type="pres">
      <dgm:prSet presAssocID="{861AE6A9-85FA-4245-83EB-B61EB3675581}" presName="node" presStyleLbl="node1" presStyleIdx="2" presStyleCnt="10">
        <dgm:presLayoutVars>
          <dgm:bulletEnabled val="1"/>
        </dgm:presLayoutVars>
      </dgm:prSet>
      <dgm:spPr/>
    </dgm:pt>
    <dgm:pt modelId="{AC1D6899-B63B-4221-AC1A-E1051B3674D2}" type="pres">
      <dgm:prSet presAssocID="{5A1C4868-4AB1-4126-9B06-9A9F59E2D187}" presName="sibTrans" presStyleLbl="sibTrans1D1" presStyleIdx="2" presStyleCnt="9"/>
      <dgm:spPr/>
    </dgm:pt>
    <dgm:pt modelId="{C0AD9109-FFC6-4408-B9F0-25D125E6B659}" type="pres">
      <dgm:prSet presAssocID="{5A1C4868-4AB1-4126-9B06-9A9F59E2D187}" presName="connectorText" presStyleLbl="sibTrans1D1" presStyleIdx="2" presStyleCnt="9"/>
      <dgm:spPr/>
    </dgm:pt>
    <dgm:pt modelId="{525DB1C2-7A5B-4185-BDEB-ADEA0C87E641}" type="pres">
      <dgm:prSet presAssocID="{2EF49583-183D-4D93-82EB-77D6992D7AAA}" presName="node" presStyleLbl="node1" presStyleIdx="3" presStyleCnt="10">
        <dgm:presLayoutVars>
          <dgm:bulletEnabled val="1"/>
        </dgm:presLayoutVars>
      </dgm:prSet>
      <dgm:spPr/>
    </dgm:pt>
    <dgm:pt modelId="{6D05DDA3-1EB1-48A1-B227-E35C5154D935}" type="pres">
      <dgm:prSet presAssocID="{1329C994-7754-4F57-973D-38062603F936}" presName="sibTrans" presStyleLbl="sibTrans1D1" presStyleIdx="3" presStyleCnt="9"/>
      <dgm:spPr/>
    </dgm:pt>
    <dgm:pt modelId="{BA791A46-9057-4B3B-8C5B-D77105CE2B70}" type="pres">
      <dgm:prSet presAssocID="{1329C994-7754-4F57-973D-38062603F936}" presName="connectorText" presStyleLbl="sibTrans1D1" presStyleIdx="3" presStyleCnt="9"/>
      <dgm:spPr/>
    </dgm:pt>
    <dgm:pt modelId="{351CD58C-8D74-4821-860C-3A07B78F9F76}" type="pres">
      <dgm:prSet presAssocID="{8D5306D2-7AA5-4C9C-BF91-E150087533C1}" presName="node" presStyleLbl="node1" presStyleIdx="4" presStyleCnt="10">
        <dgm:presLayoutVars>
          <dgm:bulletEnabled val="1"/>
        </dgm:presLayoutVars>
      </dgm:prSet>
      <dgm:spPr/>
    </dgm:pt>
    <dgm:pt modelId="{31E327E4-33D9-4619-8460-EBCB17DDFBCF}" type="pres">
      <dgm:prSet presAssocID="{0C231FAC-3A1B-463E-A912-8911F49B15B5}" presName="sibTrans" presStyleLbl="sibTrans1D1" presStyleIdx="4" presStyleCnt="9"/>
      <dgm:spPr/>
    </dgm:pt>
    <dgm:pt modelId="{4FEF94BA-13AD-40B6-A259-8048310B973B}" type="pres">
      <dgm:prSet presAssocID="{0C231FAC-3A1B-463E-A912-8911F49B15B5}" presName="connectorText" presStyleLbl="sibTrans1D1" presStyleIdx="4" presStyleCnt="9"/>
      <dgm:spPr/>
    </dgm:pt>
    <dgm:pt modelId="{B962FA32-0687-4EEC-B292-C45470394735}" type="pres">
      <dgm:prSet presAssocID="{3D4101B8-E1EA-493D-A021-7BD0AAF00014}" presName="node" presStyleLbl="node1" presStyleIdx="5" presStyleCnt="10">
        <dgm:presLayoutVars>
          <dgm:bulletEnabled val="1"/>
        </dgm:presLayoutVars>
      </dgm:prSet>
      <dgm:spPr/>
    </dgm:pt>
    <dgm:pt modelId="{454AC11E-F3D9-48CB-8E11-405060E6F447}" type="pres">
      <dgm:prSet presAssocID="{4EAFD06D-8239-423C-AB5A-3FD824927571}" presName="sibTrans" presStyleLbl="sibTrans1D1" presStyleIdx="5" presStyleCnt="9"/>
      <dgm:spPr/>
    </dgm:pt>
    <dgm:pt modelId="{75CA3533-8272-434D-8696-4E68440F303A}" type="pres">
      <dgm:prSet presAssocID="{4EAFD06D-8239-423C-AB5A-3FD824927571}" presName="connectorText" presStyleLbl="sibTrans1D1" presStyleIdx="5" presStyleCnt="9"/>
      <dgm:spPr/>
    </dgm:pt>
    <dgm:pt modelId="{2018E3EF-C7FC-4FA1-9CB3-0A01CF54376B}" type="pres">
      <dgm:prSet presAssocID="{4861841F-F22E-44F8-BD72-81172DF39155}" presName="node" presStyleLbl="node1" presStyleIdx="6" presStyleCnt="10">
        <dgm:presLayoutVars>
          <dgm:bulletEnabled val="1"/>
        </dgm:presLayoutVars>
      </dgm:prSet>
      <dgm:spPr/>
    </dgm:pt>
    <dgm:pt modelId="{3736757C-92EE-4544-9C43-7A9D4BA6CD58}" type="pres">
      <dgm:prSet presAssocID="{92242860-E840-46EB-A16B-2587CAFD8105}" presName="sibTrans" presStyleLbl="sibTrans1D1" presStyleIdx="6" presStyleCnt="9"/>
      <dgm:spPr/>
    </dgm:pt>
    <dgm:pt modelId="{F29B044C-D437-4BCE-9841-68E9D127660E}" type="pres">
      <dgm:prSet presAssocID="{92242860-E840-46EB-A16B-2587CAFD8105}" presName="connectorText" presStyleLbl="sibTrans1D1" presStyleIdx="6" presStyleCnt="9"/>
      <dgm:spPr/>
    </dgm:pt>
    <dgm:pt modelId="{51D9B348-C367-40D5-83A0-9BDACA8415DA}" type="pres">
      <dgm:prSet presAssocID="{939E989E-C11B-4081-BC9F-397516E7E2D5}" presName="node" presStyleLbl="node1" presStyleIdx="7" presStyleCnt="10">
        <dgm:presLayoutVars>
          <dgm:bulletEnabled val="1"/>
        </dgm:presLayoutVars>
      </dgm:prSet>
      <dgm:spPr/>
    </dgm:pt>
    <dgm:pt modelId="{C568CA13-2A46-45B5-884F-38FA30394F00}" type="pres">
      <dgm:prSet presAssocID="{96B112E5-42BA-4171-8D30-B326CF4D54B9}" presName="sibTrans" presStyleLbl="sibTrans1D1" presStyleIdx="7" presStyleCnt="9"/>
      <dgm:spPr/>
    </dgm:pt>
    <dgm:pt modelId="{1093F71B-36A7-4CFB-8BC4-34E731275318}" type="pres">
      <dgm:prSet presAssocID="{96B112E5-42BA-4171-8D30-B326CF4D54B9}" presName="connectorText" presStyleLbl="sibTrans1D1" presStyleIdx="7" presStyleCnt="9"/>
      <dgm:spPr/>
    </dgm:pt>
    <dgm:pt modelId="{ADB460C4-F206-4B2D-B8C0-F0BDA8FC0158}" type="pres">
      <dgm:prSet presAssocID="{ECD1E3C0-548D-4177-B42D-2C79F214A501}" presName="node" presStyleLbl="node1" presStyleIdx="8" presStyleCnt="10">
        <dgm:presLayoutVars>
          <dgm:bulletEnabled val="1"/>
        </dgm:presLayoutVars>
      </dgm:prSet>
      <dgm:spPr/>
    </dgm:pt>
    <dgm:pt modelId="{E5227F4E-38BE-48D2-AA85-C4614055A267}" type="pres">
      <dgm:prSet presAssocID="{A6C9BFAA-5A77-4E01-A4BB-E25C333D57DF}" presName="sibTrans" presStyleLbl="sibTrans1D1" presStyleIdx="8" presStyleCnt="9"/>
      <dgm:spPr/>
    </dgm:pt>
    <dgm:pt modelId="{E7623950-DB50-4ED4-9ECE-1E440FBD6C05}" type="pres">
      <dgm:prSet presAssocID="{A6C9BFAA-5A77-4E01-A4BB-E25C333D57DF}" presName="connectorText" presStyleLbl="sibTrans1D1" presStyleIdx="8" presStyleCnt="9"/>
      <dgm:spPr/>
    </dgm:pt>
    <dgm:pt modelId="{BB675467-C125-48C2-9931-213FAB8A4932}" type="pres">
      <dgm:prSet presAssocID="{630AC1CB-13F9-4587-8862-443C5D0CA16D}" presName="node" presStyleLbl="node1" presStyleIdx="9" presStyleCnt="10">
        <dgm:presLayoutVars>
          <dgm:bulletEnabled val="1"/>
        </dgm:presLayoutVars>
      </dgm:prSet>
      <dgm:spPr/>
    </dgm:pt>
  </dgm:ptLst>
  <dgm:cxnLst>
    <dgm:cxn modelId="{D55DFB01-9239-4394-AB31-689BCB5DEAD2}" type="presOf" srcId="{96B112E5-42BA-4171-8D30-B326CF4D54B9}" destId="{1093F71B-36A7-4CFB-8BC4-34E731275318}" srcOrd="1" destOrd="0" presId="urn:microsoft.com/office/officeart/2016/7/layout/RepeatingBendingProcessNew"/>
    <dgm:cxn modelId="{DDED1B10-BF74-4EB1-A97A-DE06F5D42E47}" type="presOf" srcId="{4EAFD06D-8239-423C-AB5A-3FD824927571}" destId="{75CA3533-8272-434D-8696-4E68440F303A}" srcOrd="1" destOrd="0" presId="urn:microsoft.com/office/officeart/2016/7/layout/RepeatingBendingProcessNew"/>
    <dgm:cxn modelId="{1A113E16-3993-4EAE-A0A4-0A78DB01447E}" srcId="{CAFCB907-CAF3-4124-98EF-E577FBE46C7D}" destId="{69D54795-2E54-4C5E-8F1B-C2278455DC5E}" srcOrd="0" destOrd="0" parTransId="{30871A0F-0CFC-4A56-BA66-AB087F3A2D7A}" sibTransId="{D22BB007-DEE0-4E1E-88EA-316B066E2E27}"/>
    <dgm:cxn modelId="{3BFA301B-842E-4B46-8322-90798C3AE075}" type="presOf" srcId="{3D4101B8-E1EA-493D-A021-7BD0AAF00014}" destId="{B962FA32-0687-4EEC-B292-C45470394735}" srcOrd="0" destOrd="0" presId="urn:microsoft.com/office/officeart/2016/7/layout/RepeatingBendingProcessNew"/>
    <dgm:cxn modelId="{E8C94023-EAB1-4DEC-9C0B-AF947E8FE106}" type="presOf" srcId="{F479EC73-4C01-4F75-B06D-A4061C54D6E7}" destId="{76ACFE7C-4470-4448-80E8-9E750087C9CF}" srcOrd="0" destOrd="0" presId="urn:microsoft.com/office/officeart/2016/7/layout/RepeatingBendingProcessNew"/>
    <dgm:cxn modelId="{2B2F5538-C5E6-4F66-9933-868EEF5B51F5}" type="presOf" srcId="{96B112E5-42BA-4171-8D30-B326CF4D54B9}" destId="{C568CA13-2A46-45B5-884F-38FA30394F00}" srcOrd="0" destOrd="0" presId="urn:microsoft.com/office/officeart/2016/7/layout/RepeatingBendingProcessNew"/>
    <dgm:cxn modelId="{298B4F3B-7B99-4627-A2CE-992C69408D40}" type="presOf" srcId="{92242860-E840-46EB-A16B-2587CAFD8105}" destId="{3736757C-92EE-4544-9C43-7A9D4BA6CD58}" srcOrd="0" destOrd="0" presId="urn:microsoft.com/office/officeart/2016/7/layout/RepeatingBendingProcessNew"/>
    <dgm:cxn modelId="{B779603C-E041-44E0-A91E-B81794B28C00}" type="presOf" srcId="{D22BB007-DEE0-4E1E-88EA-316B066E2E27}" destId="{9CEC6F15-1F80-4DD7-BA59-D24CF2C903AB}" srcOrd="1" destOrd="0" presId="urn:microsoft.com/office/officeart/2016/7/layout/RepeatingBendingProcessNew"/>
    <dgm:cxn modelId="{40D2023D-EAF1-4454-AA18-FC90A8731C43}" srcId="{CAFCB907-CAF3-4124-98EF-E577FBE46C7D}" destId="{630AC1CB-13F9-4587-8862-443C5D0CA16D}" srcOrd="9" destOrd="0" parTransId="{D164DF47-BBA6-405B-9574-801415C7CFBE}" sibTransId="{924C01EF-7F4A-4BDC-975C-E865DACFCAD6}"/>
    <dgm:cxn modelId="{51C1C33E-34E5-44E5-B268-4A8694203DC0}" srcId="{CAFCB907-CAF3-4124-98EF-E577FBE46C7D}" destId="{8D5306D2-7AA5-4C9C-BF91-E150087533C1}" srcOrd="4" destOrd="0" parTransId="{7173C75A-D9D5-4AF3-801B-2442E9118A93}" sibTransId="{0C231FAC-3A1B-463E-A912-8911F49B15B5}"/>
    <dgm:cxn modelId="{206A795E-5F38-4171-A280-86617C80F28D}" type="presOf" srcId="{0C231FAC-3A1B-463E-A912-8911F49B15B5}" destId="{31E327E4-33D9-4619-8460-EBCB17DDFBCF}" srcOrd="0" destOrd="0" presId="urn:microsoft.com/office/officeart/2016/7/layout/RepeatingBendingProcessNew"/>
    <dgm:cxn modelId="{7C2EB24E-E499-46EE-94F8-E9D4BF7EB015}" type="presOf" srcId="{0C231FAC-3A1B-463E-A912-8911F49B15B5}" destId="{4FEF94BA-13AD-40B6-A259-8048310B973B}" srcOrd="1" destOrd="0" presId="urn:microsoft.com/office/officeart/2016/7/layout/RepeatingBendingProcessNew"/>
    <dgm:cxn modelId="{FBBE6D6F-A85C-461D-B9AF-EBCD578F16DD}" type="presOf" srcId="{8D5306D2-7AA5-4C9C-BF91-E150087533C1}" destId="{351CD58C-8D74-4821-860C-3A07B78F9F76}" srcOrd="0" destOrd="0" presId="urn:microsoft.com/office/officeart/2016/7/layout/RepeatingBendingProcessNew"/>
    <dgm:cxn modelId="{2E12724F-D89D-456C-83B0-1A599598D606}" type="presOf" srcId="{B9B88161-87CC-4FBB-8876-3B08EC403F93}" destId="{95217B44-0BDA-49A7-9A23-5DCB716C3845}" srcOrd="0" destOrd="0" presId="urn:microsoft.com/office/officeart/2016/7/layout/RepeatingBendingProcessNew"/>
    <dgm:cxn modelId="{7C952072-70FA-4FBF-9A4F-3AA5DD0F71DC}" type="presOf" srcId="{CAFCB907-CAF3-4124-98EF-E577FBE46C7D}" destId="{DCFF6691-7811-4866-8ED4-CD341E2C0293}" srcOrd="0" destOrd="0" presId="urn:microsoft.com/office/officeart/2016/7/layout/RepeatingBendingProcessNew"/>
    <dgm:cxn modelId="{2BC8A05A-9256-40A0-B8BF-79903B49B069}" type="presOf" srcId="{630AC1CB-13F9-4587-8862-443C5D0CA16D}" destId="{BB675467-C125-48C2-9931-213FAB8A4932}" srcOrd="0" destOrd="0" presId="urn:microsoft.com/office/officeart/2016/7/layout/RepeatingBendingProcessNew"/>
    <dgm:cxn modelId="{EB2E507C-7DD7-4019-9C4F-4F8271A00913}" srcId="{CAFCB907-CAF3-4124-98EF-E577FBE46C7D}" destId="{3D4101B8-E1EA-493D-A021-7BD0AAF00014}" srcOrd="5" destOrd="0" parTransId="{A91AC4D5-990E-4C42-9D3E-F22BA5C38F09}" sibTransId="{4EAFD06D-8239-423C-AB5A-3FD824927571}"/>
    <dgm:cxn modelId="{42E8957F-F07D-42DD-A143-B3727A97CF6E}" type="presOf" srcId="{D22BB007-DEE0-4E1E-88EA-316B066E2E27}" destId="{5BF5BD3D-C481-43C2-806D-B380C88ABDBA}" srcOrd="0" destOrd="0" presId="urn:microsoft.com/office/officeart/2016/7/layout/RepeatingBendingProcessNew"/>
    <dgm:cxn modelId="{975F7989-0A57-48BB-8CC0-49865F00B38C}" srcId="{CAFCB907-CAF3-4124-98EF-E577FBE46C7D}" destId="{2EF49583-183D-4D93-82EB-77D6992D7AAA}" srcOrd="3" destOrd="0" parTransId="{BE29BB56-4E2D-40B1-A7B4-219119BFA550}" sibTransId="{1329C994-7754-4F57-973D-38062603F936}"/>
    <dgm:cxn modelId="{DAFC1690-AD37-4F2B-98BB-C4107353C2A2}" srcId="{CAFCB907-CAF3-4124-98EF-E577FBE46C7D}" destId="{861AE6A9-85FA-4245-83EB-B61EB3675581}" srcOrd="2" destOrd="0" parTransId="{1EC4D03E-1D06-457C-9EC4-2CF2F2637B8C}" sibTransId="{5A1C4868-4AB1-4126-9B06-9A9F59E2D187}"/>
    <dgm:cxn modelId="{FF23B29F-B96C-4E6D-BCDA-74F1CA0A7B3E}" type="presOf" srcId="{69D54795-2E54-4C5E-8F1B-C2278455DC5E}" destId="{AC903CE2-14EE-488A-8DDE-3522BF785930}" srcOrd="0" destOrd="0" presId="urn:microsoft.com/office/officeart/2016/7/layout/RepeatingBendingProcessNew"/>
    <dgm:cxn modelId="{2162C0B1-0864-49E8-93EC-046AC1D1C914}" type="presOf" srcId="{939E989E-C11B-4081-BC9F-397516E7E2D5}" destId="{51D9B348-C367-40D5-83A0-9BDACA8415DA}" srcOrd="0" destOrd="0" presId="urn:microsoft.com/office/officeart/2016/7/layout/RepeatingBendingProcessNew"/>
    <dgm:cxn modelId="{222662B2-188B-4DD6-A973-8BCEA8B6B86C}" type="presOf" srcId="{2EF49583-183D-4D93-82EB-77D6992D7AAA}" destId="{525DB1C2-7A5B-4185-BDEB-ADEA0C87E641}" srcOrd="0" destOrd="0" presId="urn:microsoft.com/office/officeart/2016/7/layout/RepeatingBendingProcessNew"/>
    <dgm:cxn modelId="{7BDC89D0-A569-4B0F-900F-222D5AAB06A8}" srcId="{CAFCB907-CAF3-4124-98EF-E577FBE46C7D}" destId="{B9B88161-87CC-4FBB-8876-3B08EC403F93}" srcOrd="1" destOrd="0" parTransId="{C9926265-44D4-4680-A0D4-773773E3C9DF}" sibTransId="{F479EC73-4C01-4F75-B06D-A4061C54D6E7}"/>
    <dgm:cxn modelId="{C0A698D0-E757-4C4E-8A95-5DFD8781DE61}" type="presOf" srcId="{1329C994-7754-4F57-973D-38062603F936}" destId="{6D05DDA3-1EB1-48A1-B227-E35C5154D935}" srcOrd="0" destOrd="0" presId="urn:microsoft.com/office/officeart/2016/7/layout/RepeatingBendingProcessNew"/>
    <dgm:cxn modelId="{E7F549D6-BF7A-4BF1-A581-84742EC81A2B}" type="presOf" srcId="{5A1C4868-4AB1-4126-9B06-9A9F59E2D187}" destId="{C0AD9109-FFC6-4408-B9F0-25D125E6B659}" srcOrd="1" destOrd="0" presId="urn:microsoft.com/office/officeart/2016/7/layout/RepeatingBendingProcessNew"/>
    <dgm:cxn modelId="{C920E1DA-800D-4A05-8F28-44377DA09927}" type="presOf" srcId="{ECD1E3C0-548D-4177-B42D-2C79F214A501}" destId="{ADB460C4-F206-4B2D-B8C0-F0BDA8FC0158}" srcOrd="0" destOrd="0" presId="urn:microsoft.com/office/officeart/2016/7/layout/RepeatingBendingProcessNew"/>
    <dgm:cxn modelId="{6CF3C7DE-3D75-423A-B670-F345377E829D}" srcId="{CAFCB907-CAF3-4124-98EF-E577FBE46C7D}" destId="{939E989E-C11B-4081-BC9F-397516E7E2D5}" srcOrd="7" destOrd="0" parTransId="{6D378893-E07F-41B4-978F-B6D683768A7D}" sibTransId="{96B112E5-42BA-4171-8D30-B326CF4D54B9}"/>
    <dgm:cxn modelId="{C896E3E0-A9B2-4E88-A103-2C240E179A0B}" srcId="{CAFCB907-CAF3-4124-98EF-E577FBE46C7D}" destId="{ECD1E3C0-548D-4177-B42D-2C79F214A501}" srcOrd="8" destOrd="0" parTransId="{F8AFD3A0-E9AD-4EAF-BE02-1B8A3CD73532}" sibTransId="{A6C9BFAA-5A77-4E01-A4BB-E25C333D57DF}"/>
    <dgm:cxn modelId="{5F8535E3-792C-4489-ADD2-A81388F13460}" type="presOf" srcId="{1329C994-7754-4F57-973D-38062603F936}" destId="{BA791A46-9057-4B3B-8C5B-D77105CE2B70}" srcOrd="1" destOrd="0" presId="urn:microsoft.com/office/officeart/2016/7/layout/RepeatingBendingProcessNew"/>
    <dgm:cxn modelId="{59EC90E6-1ACB-4E0E-8732-88F1DD424E55}" type="presOf" srcId="{4861841F-F22E-44F8-BD72-81172DF39155}" destId="{2018E3EF-C7FC-4FA1-9CB3-0A01CF54376B}" srcOrd="0" destOrd="0" presId="urn:microsoft.com/office/officeart/2016/7/layout/RepeatingBendingProcessNew"/>
    <dgm:cxn modelId="{593507EC-83B6-4F2D-B4EB-FA82E75509B8}" type="presOf" srcId="{92242860-E840-46EB-A16B-2587CAFD8105}" destId="{F29B044C-D437-4BCE-9841-68E9D127660E}" srcOrd="1" destOrd="0" presId="urn:microsoft.com/office/officeart/2016/7/layout/RepeatingBendingProcessNew"/>
    <dgm:cxn modelId="{BD5C2AF0-66AB-4869-A9F7-0E3A8C157FDF}" type="presOf" srcId="{A6C9BFAA-5A77-4E01-A4BB-E25C333D57DF}" destId="{E7623950-DB50-4ED4-9ECE-1E440FBD6C05}" srcOrd="1" destOrd="0" presId="urn:microsoft.com/office/officeart/2016/7/layout/RepeatingBendingProcessNew"/>
    <dgm:cxn modelId="{F12C39F0-4502-4D69-A253-2C915462122D}" type="presOf" srcId="{A6C9BFAA-5A77-4E01-A4BB-E25C333D57DF}" destId="{E5227F4E-38BE-48D2-AA85-C4614055A267}" srcOrd="0" destOrd="0" presId="urn:microsoft.com/office/officeart/2016/7/layout/RepeatingBendingProcessNew"/>
    <dgm:cxn modelId="{C5D2DDF3-8DDD-4D4A-87B4-532FF4FAC98D}" type="presOf" srcId="{F479EC73-4C01-4F75-B06D-A4061C54D6E7}" destId="{2FAC85D1-2BF0-445E-8C74-CD8402CBA4A0}" srcOrd="1" destOrd="0" presId="urn:microsoft.com/office/officeart/2016/7/layout/RepeatingBendingProcessNew"/>
    <dgm:cxn modelId="{35FA05F4-D7C4-4E94-ACA5-EADFF08F3B0D}" srcId="{CAFCB907-CAF3-4124-98EF-E577FBE46C7D}" destId="{4861841F-F22E-44F8-BD72-81172DF39155}" srcOrd="6" destOrd="0" parTransId="{89BD4B7D-34A6-45D4-A33E-373A27D4FEDD}" sibTransId="{92242860-E840-46EB-A16B-2587CAFD8105}"/>
    <dgm:cxn modelId="{61CB5EF4-C397-471D-BC2A-68DA0B9F8B28}" type="presOf" srcId="{861AE6A9-85FA-4245-83EB-B61EB3675581}" destId="{8F4DF30E-4A46-4665-AE39-D11F4E8CBAD8}" srcOrd="0" destOrd="0" presId="urn:microsoft.com/office/officeart/2016/7/layout/RepeatingBendingProcessNew"/>
    <dgm:cxn modelId="{ACE029F6-0FBC-4477-B405-F2ACFE5EF72C}" type="presOf" srcId="{5A1C4868-4AB1-4126-9B06-9A9F59E2D187}" destId="{AC1D6899-B63B-4221-AC1A-E1051B3674D2}" srcOrd="0" destOrd="0" presId="urn:microsoft.com/office/officeart/2016/7/layout/RepeatingBendingProcessNew"/>
    <dgm:cxn modelId="{417CFEF6-8017-4981-ADA1-8A980FE25937}" type="presOf" srcId="{4EAFD06D-8239-423C-AB5A-3FD824927571}" destId="{454AC11E-F3D9-48CB-8E11-405060E6F447}" srcOrd="0" destOrd="0" presId="urn:microsoft.com/office/officeart/2016/7/layout/RepeatingBendingProcessNew"/>
    <dgm:cxn modelId="{5F53B5C1-03C7-43B5-9258-E92C4AD687D8}" type="presParOf" srcId="{DCFF6691-7811-4866-8ED4-CD341E2C0293}" destId="{AC903CE2-14EE-488A-8DDE-3522BF785930}" srcOrd="0" destOrd="0" presId="urn:microsoft.com/office/officeart/2016/7/layout/RepeatingBendingProcessNew"/>
    <dgm:cxn modelId="{FAD63D75-51FB-46A8-AB3C-6344EE19B6A1}" type="presParOf" srcId="{DCFF6691-7811-4866-8ED4-CD341E2C0293}" destId="{5BF5BD3D-C481-43C2-806D-B380C88ABDBA}" srcOrd="1" destOrd="0" presId="urn:microsoft.com/office/officeart/2016/7/layout/RepeatingBendingProcessNew"/>
    <dgm:cxn modelId="{1AB4E853-047B-40A7-916C-602DE5A7C3C6}" type="presParOf" srcId="{5BF5BD3D-C481-43C2-806D-B380C88ABDBA}" destId="{9CEC6F15-1F80-4DD7-BA59-D24CF2C903AB}" srcOrd="0" destOrd="0" presId="urn:microsoft.com/office/officeart/2016/7/layout/RepeatingBendingProcessNew"/>
    <dgm:cxn modelId="{EEBC8725-A278-465F-996A-01044EF9681D}" type="presParOf" srcId="{DCFF6691-7811-4866-8ED4-CD341E2C0293}" destId="{95217B44-0BDA-49A7-9A23-5DCB716C3845}" srcOrd="2" destOrd="0" presId="urn:microsoft.com/office/officeart/2016/7/layout/RepeatingBendingProcessNew"/>
    <dgm:cxn modelId="{20580B96-A7A9-4D5D-9E13-8678E89B1D32}" type="presParOf" srcId="{DCFF6691-7811-4866-8ED4-CD341E2C0293}" destId="{76ACFE7C-4470-4448-80E8-9E750087C9CF}" srcOrd="3" destOrd="0" presId="urn:microsoft.com/office/officeart/2016/7/layout/RepeatingBendingProcessNew"/>
    <dgm:cxn modelId="{1A65D723-EE0D-4929-AFD8-E724E3CF8BEE}" type="presParOf" srcId="{76ACFE7C-4470-4448-80E8-9E750087C9CF}" destId="{2FAC85D1-2BF0-445E-8C74-CD8402CBA4A0}" srcOrd="0" destOrd="0" presId="urn:microsoft.com/office/officeart/2016/7/layout/RepeatingBendingProcessNew"/>
    <dgm:cxn modelId="{E7D95A7A-C8AD-45CB-8797-955BE4C5BB1A}" type="presParOf" srcId="{DCFF6691-7811-4866-8ED4-CD341E2C0293}" destId="{8F4DF30E-4A46-4665-AE39-D11F4E8CBAD8}" srcOrd="4" destOrd="0" presId="urn:microsoft.com/office/officeart/2016/7/layout/RepeatingBendingProcessNew"/>
    <dgm:cxn modelId="{29DED7A9-4F2E-4CB3-AAEE-5F51F2754260}" type="presParOf" srcId="{DCFF6691-7811-4866-8ED4-CD341E2C0293}" destId="{AC1D6899-B63B-4221-AC1A-E1051B3674D2}" srcOrd="5" destOrd="0" presId="urn:microsoft.com/office/officeart/2016/7/layout/RepeatingBendingProcessNew"/>
    <dgm:cxn modelId="{724C8323-EE27-47A2-8670-B0C4DAE064C9}" type="presParOf" srcId="{AC1D6899-B63B-4221-AC1A-E1051B3674D2}" destId="{C0AD9109-FFC6-4408-B9F0-25D125E6B659}" srcOrd="0" destOrd="0" presId="urn:microsoft.com/office/officeart/2016/7/layout/RepeatingBendingProcessNew"/>
    <dgm:cxn modelId="{55AEFF8A-278D-4965-B730-4CC1374AA821}" type="presParOf" srcId="{DCFF6691-7811-4866-8ED4-CD341E2C0293}" destId="{525DB1C2-7A5B-4185-BDEB-ADEA0C87E641}" srcOrd="6" destOrd="0" presId="urn:microsoft.com/office/officeart/2016/7/layout/RepeatingBendingProcessNew"/>
    <dgm:cxn modelId="{DD6B608C-AC38-46EB-AE5F-7B5CAD8B0BD6}" type="presParOf" srcId="{DCFF6691-7811-4866-8ED4-CD341E2C0293}" destId="{6D05DDA3-1EB1-48A1-B227-E35C5154D935}" srcOrd="7" destOrd="0" presId="urn:microsoft.com/office/officeart/2016/7/layout/RepeatingBendingProcessNew"/>
    <dgm:cxn modelId="{42B8AD67-E5AE-4FA2-B423-43CBC2758518}" type="presParOf" srcId="{6D05DDA3-1EB1-48A1-B227-E35C5154D935}" destId="{BA791A46-9057-4B3B-8C5B-D77105CE2B70}" srcOrd="0" destOrd="0" presId="urn:microsoft.com/office/officeart/2016/7/layout/RepeatingBendingProcessNew"/>
    <dgm:cxn modelId="{E784E6D4-360E-4E13-8FE2-8688A608E9B1}" type="presParOf" srcId="{DCFF6691-7811-4866-8ED4-CD341E2C0293}" destId="{351CD58C-8D74-4821-860C-3A07B78F9F76}" srcOrd="8" destOrd="0" presId="urn:microsoft.com/office/officeart/2016/7/layout/RepeatingBendingProcessNew"/>
    <dgm:cxn modelId="{A3AE0D59-631E-4B26-B4CA-DB8B258FA763}" type="presParOf" srcId="{DCFF6691-7811-4866-8ED4-CD341E2C0293}" destId="{31E327E4-33D9-4619-8460-EBCB17DDFBCF}" srcOrd="9" destOrd="0" presId="urn:microsoft.com/office/officeart/2016/7/layout/RepeatingBendingProcessNew"/>
    <dgm:cxn modelId="{6A5684BD-D10D-4D22-BFC7-1117A5DC914E}" type="presParOf" srcId="{31E327E4-33D9-4619-8460-EBCB17DDFBCF}" destId="{4FEF94BA-13AD-40B6-A259-8048310B973B}" srcOrd="0" destOrd="0" presId="urn:microsoft.com/office/officeart/2016/7/layout/RepeatingBendingProcessNew"/>
    <dgm:cxn modelId="{75C3153C-7DA1-4423-B2DF-3649BEC2ACFA}" type="presParOf" srcId="{DCFF6691-7811-4866-8ED4-CD341E2C0293}" destId="{B962FA32-0687-4EEC-B292-C45470394735}" srcOrd="10" destOrd="0" presId="urn:microsoft.com/office/officeart/2016/7/layout/RepeatingBendingProcessNew"/>
    <dgm:cxn modelId="{6FFF6EF2-5A32-4530-92A0-805AA49CCF69}" type="presParOf" srcId="{DCFF6691-7811-4866-8ED4-CD341E2C0293}" destId="{454AC11E-F3D9-48CB-8E11-405060E6F447}" srcOrd="11" destOrd="0" presId="urn:microsoft.com/office/officeart/2016/7/layout/RepeatingBendingProcessNew"/>
    <dgm:cxn modelId="{F843D264-8C8B-4298-920F-381A24EA9081}" type="presParOf" srcId="{454AC11E-F3D9-48CB-8E11-405060E6F447}" destId="{75CA3533-8272-434D-8696-4E68440F303A}" srcOrd="0" destOrd="0" presId="urn:microsoft.com/office/officeart/2016/7/layout/RepeatingBendingProcessNew"/>
    <dgm:cxn modelId="{344B24DF-0AFC-4FC9-9ADC-4A7E46CA8E9B}" type="presParOf" srcId="{DCFF6691-7811-4866-8ED4-CD341E2C0293}" destId="{2018E3EF-C7FC-4FA1-9CB3-0A01CF54376B}" srcOrd="12" destOrd="0" presId="urn:microsoft.com/office/officeart/2016/7/layout/RepeatingBendingProcessNew"/>
    <dgm:cxn modelId="{52EC671D-86BB-47A8-8F34-1AFF86E8A478}" type="presParOf" srcId="{DCFF6691-7811-4866-8ED4-CD341E2C0293}" destId="{3736757C-92EE-4544-9C43-7A9D4BA6CD58}" srcOrd="13" destOrd="0" presId="urn:microsoft.com/office/officeart/2016/7/layout/RepeatingBendingProcessNew"/>
    <dgm:cxn modelId="{27C3379E-4E22-4DCA-840A-301E3B54B59A}" type="presParOf" srcId="{3736757C-92EE-4544-9C43-7A9D4BA6CD58}" destId="{F29B044C-D437-4BCE-9841-68E9D127660E}" srcOrd="0" destOrd="0" presId="urn:microsoft.com/office/officeart/2016/7/layout/RepeatingBendingProcessNew"/>
    <dgm:cxn modelId="{89694A25-9504-404C-8AD6-12D37AD61037}" type="presParOf" srcId="{DCFF6691-7811-4866-8ED4-CD341E2C0293}" destId="{51D9B348-C367-40D5-83A0-9BDACA8415DA}" srcOrd="14" destOrd="0" presId="urn:microsoft.com/office/officeart/2016/7/layout/RepeatingBendingProcessNew"/>
    <dgm:cxn modelId="{13A14CD7-4D19-4687-9596-536C970C6901}" type="presParOf" srcId="{DCFF6691-7811-4866-8ED4-CD341E2C0293}" destId="{C568CA13-2A46-45B5-884F-38FA30394F00}" srcOrd="15" destOrd="0" presId="urn:microsoft.com/office/officeart/2016/7/layout/RepeatingBendingProcessNew"/>
    <dgm:cxn modelId="{D0229204-A908-4F1D-8B4E-E029054B64CE}" type="presParOf" srcId="{C568CA13-2A46-45B5-884F-38FA30394F00}" destId="{1093F71B-36A7-4CFB-8BC4-34E731275318}" srcOrd="0" destOrd="0" presId="urn:microsoft.com/office/officeart/2016/7/layout/RepeatingBendingProcessNew"/>
    <dgm:cxn modelId="{8BC82EBF-0D66-46F5-92C1-99350591D49D}" type="presParOf" srcId="{DCFF6691-7811-4866-8ED4-CD341E2C0293}" destId="{ADB460C4-F206-4B2D-B8C0-F0BDA8FC0158}" srcOrd="16" destOrd="0" presId="urn:microsoft.com/office/officeart/2016/7/layout/RepeatingBendingProcessNew"/>
    <dgm:cxn modelId="{A5A1FED2-D779-48C0-B3D4-E3A8A1896460}" type="presParOf" srcId="{DCFF6691-7811-4866-8ED4-CD341E2C0293}" destId="{E5227F4E-38BE-48D2-AA85-C4614055A267}" srcOrd="17" destOrd="0" presId="urn:microsoft.com/office/officeart/2016/7/layout/RepeatingBendingProcessNew"/>
    <dgm:cxn modelId="{CF2AE2E1-6790-4DDA-92CD-C2323CDC8527}" type="presParOf" srcId="{E5227F4E-38BE-48D2-AA85-C4614055A267}" destId="{E7623950-DB50-4ED4-9ECE-1E440FBD6C05}" srcOrd="0" destOrd="0" presId="urn:microsoft.com/office/officeart/2016/7/layout/RepeatingBendingProcessNew"/>
    <dgm:cxn modelId="{0B4BBAE1-4299-49EF-9CA7-9153F23ACBB0}" type="presParOf" srcId="{DCFF6691-7811-4866-8ED4-CD341E2C0293}" destId="{BB675467-C125-48C2-9931-213FAB8A4932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29F165-B97B-4D37-BF26-E844A5017C5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99642D4-E663-4497-81AA-7CB3F1E210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a Single-Page Application (SPA) adhering to the Single Responsibility Principle (SRP) and Don't Repeat Yourself (DRY) principles. </a:t>
          </a:r>
        </a:p>
      </dgm:t>
    </dgm:pt>
    <dgm:pt modelId="{2A031C1B-0018-4706-8542-4B64E84818DA}" type="parTrans" cxnId="{FB20C67E-F2A3-4A36-A425-F429C5FB85D5}">
      <dgm:prSet/>
      <dgm:spPr/>
      <dgm:t>
        <a:bodyPr/>
        <a:lstStyle/>
        <a:p>
          <a:endParaRPr lang="en-US"/>
        </a:p>
      </dgm:t>
    </dgm:pt>
    <dgm:pt modelId="{9C4E67D4-FFFA-4D88-9F98-9592D3C65FD7}" type="sibTrans" cxnId="{FB20C67E-F2A3-4A36-A425-F429C5FB85D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4C6500-11A9-4085-B063-38AD862D33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Interface should be pleasing.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3842FBFF-97A1-4433-A1CA-88E1C8E8365B}" type="parTrans" cxnId="{2D40E5E5-360A-4685-A320-53D2565CEF49}">
      <dgm:prSet/>
      <dgm:spPr/>
      <dgm:t>
        <a:bodyPr/>
        <a:lstStyle/>
        <a:p>
          <a:endParaRPr lang="en-US"/>
        </a:p>
      </dgm:t>
    </dgm:pt>
    <dgm:pt modelId="{A55DE7C0-A46A-4015-9963-519C0EAEFF50}" type="sibTrans" cxnId="{2D40E5E5-360A-4685-A320-53D2565CEF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E773AD-87B2-41D8-A7BF-1AC059429E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Send email notifications upon completing each task, keeping team members informed and engaged.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BAA3A1CD-CE9E-4F70-9C67-94BDA4067222}" type="parTrans" cxnId="{734480F4-081B-465B-85FB-737B11627FD9}">
      <dgm:prSet/>
      <dgm:spPr/>
      <dgm:t>
        <a:bodyPr/>
        <a:lstStyle/>
        <a:p>
          <a:endParaRPr lang="en-US"/>
        </a:p>
      </dgm:t>
    </dgm:pt>
    <dgm:pt modelId="{B40AB5AF-99FE-4499-B99F-C8F3912649F6}" type="sibTrans" cxnId="{734480F4-081B-465B-85FB-737B11627F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264287-108D-45A5-8187-257FC01CC7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email notifications for successful user sign-up, providing users with confirmation and necessary details.</a:t>
          </a:r>
        </a:p>
      </dgm:t>
    </dgm:pt>
    <dgm:pt modelId="{4B91E05B-55F2-4D77-8A73-CCFCB20C2EE3}" type="parTrans" cxnId="{A8E91144-D40E-4B98-9134-400ECE198C7B}">
      <dgm:prSet/>
      <dgm:spPr/>
      <dgm:t>
        <a:bodyPr/>
        <a:lstStyle/>
        <a:p>
          <a:endParaRPr lang="en-US"/>
        </a:p>
      </dgm:t>
    </dgm:pt>
    <dgm:pt modelId="{1EB822C4-494E-42D7-AD86-F0D4B40E15CE}" type="sibTrans" cxnId="{A8E91144-D40E-4B98-9134-400ECE198C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63C7CB-C687-4124-9FF0-EC8B16FF41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Enforce Work In Progress (WIP) limits for each team member within the In-Progress stage to optimize workflow and prevent task overload.</a:t>
          </a:r>
        </a:p>
      </dgm:t>
    </dgm:pt>
    <dgm:pt modelId="{072743C6-0C32-4864-A9D8-3DD182CDECB3}" type="parTrans" cxnId="{11B37D48-351C-4DBE-9D07-5227404F8213}">
      <dgm:prSet/>
      <dgm:spPr/>
      <dgm:t>
        <a:bodyPr/>
        <a:lstStyle/>
        <a:p>
          <a:endParaRPr lang="en-US"/>
        </a:p>
      </dgm:t>
    </dgm:pt>
    <dgm:pt modelId="{F8E34856-C61B-419E-973B-F01F2E1FFA0C}" type="sibTrans" cxnId="{11B37D48-351C-4DBE-9D07-5227404F82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BEA3939-A8AD-48DB-95C1-AF6AC7D4B9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a system to generate and send notifications upon completing each task, creating a real-time feedback mechanism for users. </a:t>
          </a:r>
        </a:p>
      </dgm:t>
    </dgm:pt>
    <dgm:pt modelId="{6B17E601-56E1-47FA-A9BB-47FF9C32157A}" type="parTrans" cxnId="{DEB315E7-88E2-4EC6-B96B-092E1295C545}">
      <dgm:prSet/>
      <dgm:spPr/>
      <dgm:t>
        <a:bodyPr/>
        <a:lstStyle/>
        <a:p>
          <a:endParaRPr lang="en-US"/>
        </a:p>
      </dgm:t>
    </dgm:pt>
    <dgm:pt modelId="{7364E0FF-63A2-4165-9D41-433B206FE66B}" type="sibTrans" cxnId="{DEB315E7-88E2-4EC6-B96B-092E1295C545}">
      <dgm:prSet/>
      <dgm:spPr/>
      <dgm:t>
        <a:bodyPr/>
        <a:lstStyle/>
        <a:p>
          <a:endParaRPr lang="en-US"/>
        </a:p>
      </dgm:t>
    </dgm:pt>
    <dgm:pt modelId="{373A88B9-2706-47A9-A369-368306C26520}" type="pres">
      <dgm:prSet presAssocID="{7729F165-B97B-4D37-BF26-E844A5017C50}" presName="root" presStyleCnt="0">
        <dgm:presLayoutVars>
          <dgm:dir/>
          <dgm:resizeHandles val="exact"/>
        </dgm:presLayoutVars>
      </dgm:prSet>
      <dgm:spPr/>
    </dgm:pt>
    <dgm:pt modelId="{6B015F0A-B4A4-4541-BCE5-8261082F1BB9}" type="pres">
      <dgm:prSet presAssocID="{7729F165-B97B-4D37-BF26-E844A5017C50}" presName="container" presStyleCnt="0">
        <dgm:presLayoutVars>
          <dgm:dir/>
          <dgm:resizeHandles val="exact"/>
        </dgm:presLayoutVars>
      </dgm:prSet>
      <dgm:spPr/>
    </dgm:pt>
    <dgm:pt modelId="{6B04C2DE-4E7F-4927-BD58-42E334B27602}" type="pres">
      <dgm:prSet presAssocID="{599642D4-E663-4497-81AA-7CB3F1E21081}" presName="compNode" presStyleCnt="0"/>
      <dgm:spPr/>
    </dgm:pt>
    <dgm:pt modelId="{14F0106E-5401-4F86-9EE0-DB17FD233D4A}" type="pres">
      <dgm:prSet presAssocID="{599642D4-E663-4497-81AA-7CB3F1E21081}" presName="iconBgRect" presStyleLbl="bgShp" presStyleIdx="0" presStyleCnt="6"/>
      <dgm:spPr/>
    </dgm:pt>
    <dgm:pt modelId="{652ECA5E-60FC-4A5F-8616-257FB7E0E52D}" type="pres">
      <dgm:prSet presAssocID="{599642D4-E663-4497-81AA-7CB3F1E2108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7F947F9-025B-4037-92A9-356C428D481D}" type="pres">
      <dgm:prSet presAssocID="{599642D4-E663-4497-81AA-7CB3F1E21081}" presName="spaceRect" presStyleCnt="0"/>
      <dgm:spPr/>
    </dgm:pt>
    <dgm:pt modelId="{B41DE095-135C-4DEE-BFFA-4BCA2AE27724}" type="pres">
      <dgm:prSet presAssocID="{599642D4-E663-4497-81AA-7CB3F1E21081}" presName="textRect" presStyleLbl="revTx" presStyleIdx="0" presStyleCnt="6">
        <dgm:presLayoutVars>
          <dgm:chMax val="1"/>
          <dgm:chPref val="1"/>
        </dgm:presLayoutVars>
      </dgm:prSet>
      <dgm:spPr/>
    </dgm:pt>
    <dgm:pt modelId="{F692B9EC-00B7-41D0-8C21-06FB41847878}" type="pres">
      <dgm:prSet presAssocID="{9C4E67D4-FFFA-4D88-9F98-9592D3C65FD7}" presName="sibTrans" presStyleLbl="sibTrans2D1" presStyleIdx="0" presStyleCnt="0"/>
      <dgm:spPr/>
    </dgm:pt>
    <dgm:pt modelId="{DC1D94ED-7E62-4F2C-A221-57CF6F2E8BCB}" type="pres">
      <dgm:prSet presAssocID="{484C6500-11A9-4085-B063-38AD862D331D}" presName="compNode" presStyleCnt="0"/>
      <dgm:spPr/>
    </dgm:pt>
    <dgm:pt modelId="{C373FAD0-214C-4D4D-B4CB-79B109185ABD}" type="pres">
      <dgm:prSet presAssocID="{484C6500-11A9-4085-B063-38AD862D331D}" presName="iconBgRect" presStyleLbl="bgShp" presStyleIdx="1" presStyleCnt="6"/>
      <dgm:spPr/>
    </dgm:pt>
    <dgm:pt modelId="{DF743C2B-B195-472E-8940-1837FF04C0E7}" type="pres">
      <dgm:prSet presAssocID="{484C6500-11A9-4085-B063-38AD862D331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3FF2416-7B19-47BF-8702-9FF093D961B6}" type="pres">
      <dgm:prSet presAssocID="{484C6500-11A9-4085-B063-38AD862D331D}" presName="spaceRect" presStyleCnt="0"/>
      <dgm:spPr/>
    </dgm:pt>
    <dgm:pt modelId="{1F3A3676-0AA0-44C9-BB8F-478B8D950514}" type="pres">
      <dgm:prSet presAssocID="{484C6500-11A9-4085-B063-38AD862D331D}" presName="textRect" presStyleLbl="revTx" presStyleIdx="1" presStyleCnt="6">
        <dgm:presLayoutVars>
          <dgm:chMax val="1"/>
          <dgm:chPref val="1"/>
        </dgm:presLayoutVars>
      </dgm:prSet>
      <dgm:spPr/>
    </dgm:pt>
    <dgm:pt modelId="{6CBEC4F9-89A4-49A5-BAF7-A178B2EF4AC6}" type="pres">
      <dgm:prSet presAssocID="{A55DE7C0-A46A-4015-9963-519C0EAEFF50}" presName="sibTrans" presStyleLbl="sibTrans2D1" presStyleIdx="0" presStyleCnt="0"/>
      <dgm:spPr/>
    </dgm:pt>
    <dgm:pt modelId="{C9F41268-B4BD-45FF-911B-80DB472000EB}" type="pres">
      <dgm:prSet presAssocID="{BCE773AD-87B2-41D8-A7BF-1AC059429E5A}" presName="compNode" presStyleCnt="0"/>
      <dgm:spPr/>
    </dgm:pt>
    <dgm:pt modelId="{6E7844F8-2D29-447B-9C52-96AA6A293B9E}" type="pres">
      <dgm:prSet presAssocID="{BCE773AD-87B2-41D8-A7BF-1AC059429E5A}" presName="iconBgRect" presStyleLbl="bgShp" presStyleIdx="2" presStyleCnt="6"/>
      <dgm:spPr/>
    </dgm:pt>
    <dgm:pt modelId="{034C9C25-B2E3-4B9F-B9C3-CB9BBAF1EE5F}" type="pres">
      <dgm:prSet presAssocID="{BCE773AD-87B2-41D8-A7BF-1AC059429E5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9507FBDF-302A-4B5D-A63D-41D2EC1FA156}" type="pres">
      <dgm:prSet presAssocID="{BCE773AD-87B2-41D8-A7BF-1AC059429E5A}" presName="spaceRect" presStyleCnt="0"/>
      <dgm:spPr/>
    </dgm:pt>
    <dgm:pt modelId="{B420B84D-73B1-40FA-9524-A9126672E1F3}" type="pres">
      <dgm:prSet presAssocID="{BCE773AD-87B2-41D8-A7BF-1AC059429E5A}" presName="textRect" presStyleLbl="revTx" presStyleIdx="2" presStyleCnt="6">
        <dgm:presLayoutVars>
          <dgm:chMax val="1"/>
          <dgm:chPref val="1"/>
        </dgm:presLayoutVars>
      </dgm:prSet>
      <dgm:spPr/>
    </dgm:pt>
    <dgm:pt modelId="{BF223DBB-6D2A-41E9-B282-8722C455217F}" type="pres">
      <dgm:prSet presAssocID="{B40AB5AF-99FE-4499-B99F-C8F3912649F6}" presName="sibTrans" presStyleLbl="sibTrans2D1" presStyleIdx="0" presStyleCnt="0"/>
      <dgm:spPr/>
    </dgm:pt>
    <dgm:pt modelId="{BC096CE4-5978-4576-A391-3A5E2DC4FBBB}" type="pres">
      <dgm:prSet presAssocID="{9F264287-108D-45A5-8187-257FC01CC708}" presName="compNode" presStyleCnt="0"/>
      <dgm:spPr/>
    </dgm:pt>
    <dgm:pt modelId="{98036BCE-F7B4-4545-AD96-1256F9A8516D}" type="pres">
      <dgm:prSet presAssocID="{9F264287-108D-45A5-8187-257FC01CC708}" presName="iconBgRect" presStyleLbl="bgShp" presStyleIdx="3" presStyleCnt="6"/>
      <dgm:spPr/>
    </dgm:pt>
    <dgm:pt modelId="{9308A29C-4E06-40CB-BBD4-E091EC97C40E}" type="pres">
      <dgm:prSet presAssocID="{9F264287-108D-45A5-8187-257FC01CC70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BF4095BB-AD5A-439A-8C4B-28A21619BB7C}" type="pres">
      <dgm:prSet presAssocID="{9F264287-108D-45A5-8187-257FC01CC708}" presName="spaceRect" presStyleCnt="0"/>
      <dgm:spPr/>
    </dgm:pt>
    <dgm:pt modelId="{27B89341-0779-42D2-9CC9-29AA462F8FA9}" type="pres">
      <dgm:prSet presAssocID="{9F264287-108D-45A5-8187-257FC01CC708}" presName="textRect" presStyleLbl="revTx" presStyleIdx="3" presStyleCnt="6">
        <dgm:presLayoutVars>
          <dgm:chMax val="1"/>
          <dgm:chPref val="1"/>
        </dgm:presLayoutVars>
      </dgm:prSet>
      <dgm:spPr/>
    </dgm:pt>
    <dgm:pt modelId="{3D712044-5C74-4A6C-B17B-F4BB38620FB8}" type="pres">
      <dgm:prSet presAssocID="{1EB822C4-494E-42D7-AD86-F0D4B40E15CE}" presName="sibTrans" presStyleLbl="sibTrans2D1" presStyleIdx="0" presStyleCnt="0"/>
      <dgm:spPr/>
    </dgm:pt>
    <dgm:pt modelId="{F7EAF981-A175-409F-B29C-CBF083C338D1}" type="pres">
      <dgm:prSet presAssocID="{DD63C7CB-C687-4124-9FF0-EC8B16FF4167}" presName="compNode" presStyleCnt="0"/>
      <dgm:spPr/>
    </dgm:pt>
    <dgm:pt modelId="{6D88B210-2D1C-48F0-A6F1-9FABEE56E463}" type="pres">
      <dgm:prSet presAssocID="{DD63C7CB-C687-4124-9FF0-EC8B16FF4167}" presName="iconBgRect" presStyleLbl="bgShp" presStyleIdx="4" presStyleCnt="6"/>
      <dgm:spPr/>
    </dgm:pt>
    <dgm:pt modelId="{4308DC26-4B4E-46F4-9428-D88F91B5A82F}" type="pres">
      <dgm:prSet presAssocID="{DD63C7CB-C687-4124-9FF0-EC8B16FF416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8C97DC1-52F8-4F42-B9F5-C0EC3669A2CD}" type="pres">
      <dgm:prSet presAssocID="{DD63C7CB-C687-4124-9FF0-EC8B16FF4167}" presName="spaceRect" presStyleCnt="0"/>
      <dgm:spPr/>
    </dgm:pt>
    <dgm:pt modelId="{F2EA1F38-C131-4D54-9AAD-55DAE7493252}" type="pres">
      <dgm:prSet presAssocID="{DD63C7CB-C687-4124-9FF0-EC8B16FF4167}" presName="textRect" presStyleLbl="revTx" presStyleIdx="4" presStyleCnt="6">
        <dgm:presLayoutVars>
          <dgm:chMax val="1"/>
          <dgm:chPref val="1"/>
        </dgm:presLayoutVars>
      </dgm:prSet>
      <dgm:spPr/>
    </dgm:pt>
    <dgm:pt modelId="{4F799092-499B-4074-8A08-09D196DC7187}" type="pres">
      <dgm:prSet presAssocID="{F8E34856-C61B-419E-973B-F01F2E1FFA0C}" presName="sibTrans" presStyleLbl="sibTrans2D1" presStyleIdx="0" presStyleCnt="0"/>
      <dgm:spPr/>
    </dgm:pt>
    <dgm:pt modelId="{8FFCDD94-56F0-4375-86EE-0A86C8076B5B}" type="pres">
      <dgm:prSet presAssocID="{5BEA3939-A8AD-48DB-95C1-AF6AC7D4B9C7}" presName="compNode" presStyleCnt="0"/>
      <dgm:spPr/>
    </dgm:pt>
    <dgm:pt modelId="{E154E01C-D76C-411C-8299-A52F9FC8C8EB}" type="pres">
      <dgm:prSet presAssocID="{5BEA3939-A8AD-48DB-95C1-AF6AC7D4B9C7}" presName="iconBgRect" presStyleLbl="bgShp" presStyleIdx="5" presStyleCnt="6"/>
      <dgm:spPr/>
    </dgm:pt>
    <dgm:pt modelId="{31C6DE63-0331-4EFA-8C88-E05E7D75F850}" type="pres">
      <dgm:prSet presAssocID="{5BEA3939-A8AD-48DB-95C1-AF6AC7D4B9C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063BD64-FFF1-45D8-BA0B-A7D60488ABBB}" type="pres">
      <dgm:prSet presAssocID="{5BEA3939-A8AD-48DB-95C1-AF6AC7D4B9C7}" presName="spaceRect" presStyleCnt="0"/>
      <dgm:spPr/>
    </dgm:pt>
    <dgm:pt modelId="{6859736E-3C52-4451-847E-D731D0F50A29}" type="pres">
      <dgm:prSet presAssocID="{5BEA3939-A8AD-48DB-95C1-AF6AC7D4B9C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E14F20A-894D-4D8B-850C-78A55AC615D8}" type="presOf" srcId="{7729F165-B97B-4D37-BF26-E844A5017C50}" destId="{373A88B9-2706-47A9-A369-368306C26520}" srcOrd="0" destOrd="0" presId="urn:microsoft.com/office/officeart/2018/2/layout/IconCircleList"/>
    <dgm:cxn modelId="{1248F327-802D-4A22-AF35-94A94D0FAFFD}" type="presOf" srcId="{599642D4-E663-4497-81AA-7CB3F1E21081}" destId="{B41DE095-135C-4DEE-BFFA-4BCA2AE27724}" srcOrd="0" destOrd="0" presId="urn:microsoft.com/office/officeart/2018/2/layout/IconCircleList"/>
    <dgm:cxn modelId="{A8E91144-D40E-4B98-9134-400ECE198C7B}" srcId="{7729F165-B97B-4D37-BF26-E844A5017C50}" destId="{9F264287-108D-45A5-8187-257FC01CC708}" srcOrd="3" destOrd="0" parTransId="{4B91E05B-55F2-4D77-8A73-CCFCB20C2EE3}" sibTransId="{1EB822C4-494E-42D7-AD86-F0D4B40E15CE}"/>
    <dgm:cxn modelId="{CA136344-7F46-44AA-B315-C8D47188D8B5}" type="presOf" srcId="{F8E34856-C61B-419E-973B-F01F2E1FFA0C}" destId="{4F799092-499B-4074-8A08-09D196DC7187}" srcOrd="0" destOrd="0" presId="urn:microsoft.com/office/officeart/2018/2/layout/IconCircleList"/>
    <dgm:cxn modelId="{11B37D48-351C-4DBE-9D07-5227404F8213}" srcId="{7729F165-B97B-4D37-BF26-E844A5017C50}" destId="{DD63C7CB-C687-4124-9FF0-EC8B16FF4167}" srcOrd="4" destOrd="0" parTransId="{072743C6-0C32-4864-A9D8-3DD182CDECB3}" sibTransId="{F8E34856-C61B-419E-973B-F01F2E1FFA0C}"/>
    <dgm:cxn modelId="{93383A71-728B-4A8A-83C4-D0C6EA55E17D}" type="presOf" srcId="{A55DE7C0-A46A-4015-9963-519C0EAEFF50}" destId="{6CBEC4F9-89A4-49A5-BAF7-A178B2EF4AC6}" srcOrd="0" destOrd="0" presId="urn:microsoft.com/office/officeart/2018/2/layout/IconCircleList"/>
    <dgm:cxn modelId="{6CBD697B-8F87-4178-93D8-313BC3BF9996}" type="presOf" srcId="{BCE773AD-87B2-41D8-A7BF-1AC059429E5A}" destId="{B420B84D-73B1-40FA-9524-A9126672E1F3}" srcOrd="0" destOrd="0" presId="urn:microsoft.com/office/officeart/2018/2/layout/IconCircleList"/>
    <dgm:cxn modelId="{FB20C67E-F2A3-4A36-A425-F429C5FB85D5}" srcId="{7729F165-B97B-4D37-BF26-E844A5017C50}" destId="{599642D4-E663-4497-81AA-7CB3F1E21081}" srcOrd="0" destOrd="0" parTransId="{2A031C1B-0018-4706-8542-4B64E84818DA}" sibTransId="{9C4E67D4-FFFA-4D88-9F98-9592D3C65FD7}"/>
    <dgm:cxn modelId="{F79F9993-60B7-407C-A742-89119B140D91}" type="presOf" srcId="{DD63C7CB-C687-4124-9FF0-EC8B16FF4167}" destId="{F2EA1F38-C131-4D54-9AAD-55DAE7493252}" srcOrd="0" destOrd="0" presId="urn:microsoft.com/office/officeart/2018/2/layout/IconCircleList"/>
    <dgm:cxn modelId="{232CCC99-E68E-40F5-84CB-EA0FBCC8618F}" type="presOf" srcId="{B40AB5AF-99FE-4499-B99F-C8F3912649F6}" destId="{BF223DBB-6D2A-41E9-B282-8722C455217F}" srcOrd="0" destOrd="0" presId="urn:microsoft.com/office/officeart/2018/2/layout/IconCircleList"/>
    <dgm:cxn modelId="{5AB85FB0-3F71-480C-ABE7-7D8BCFAF2350}" type="presOf" srcId="{9F264287-108D-45A5-8187-257FC01CC708}" destId="{27B89341-0779-42D2-9CC9-29AA462F8FA9}" srcOrd="0" destOrd="0" presId="urn:microsoft.com/office/officeart/2018/2/layout/IconCircleList"/>
    <dgm:cxn modelId="{B1BD5BD4-0600-4063-A7D4-7133AD2392EB}" type="presOf" srcId="{1EB822C4-494E-42D7-AD86-F0D4B40E15CE}" destId="{3D712044-5C74-4A6C-B17B-F4BB38620FB8}" srcOrd="0" destOrd="0" presId="urn:microsoft.com/office/officeart/2018/2/layout/IconCircleList"/>
    <dgm:cxn modelId="{FAF599DB-F19A-4684-81AB-41001D4B95CD}" type="presOf" srcId="{484C6500-11A9-4085-B063-38AD862D331D}" destId="{1F3A3676-0AA0-44C9-BB8F-478B8D950514}" srcOrd="0" destOrd="0" presId="urn:microsoft.com/office/officeart/2018/2/layout/IconCircleList"/>
    <dgm:cxn modelId="{B77D1DDE-4435-428A-8ADB-57F11CADB5D8}" type="presOf" srcId="{5BEA3939-A8AD-48DB-95C1-AF6AC7D4B9C7}" destId="{6859736E-3C52-4451-847E-D731D0F50A29}" srcOrd="0" destOrd="0" presId="urn:microsoft.com/office/officeart/2018/2/layout/IconCircleList"/>
    <dgm:cxn modelId="{850484E2-9857-44FD-ADE1-BD4E4500D127}" type="presOf" srcId="{9C4E67D4-FFFA-4D88-9F98-9592D3C65FD7}" destId="{F692B9EC-00B7-41D0-8C21-06FB41847878}" srcOrd="0" destOrd="0" presId="urn:microsoft.com/office/officeart/2018/2/layout/IconCircleList"/>
    <dgm:cxn modelId="{2D40E5E5-360A-4685-A320-53D2565CEF49}" srcId="{7729F165-B97B-4D37-BF26-E844A5017C50}" destId="{484C6500-11A9-4085-B063-38AD862D331D}" srcOrd="1" destOrd="0" parTransId="{3842FBFF-97A1-4433-A1CA-88E1C8E8365B}" sibTransId="{A55DE7C0-A46A-4015-9963-519C0EAEFF50}"/>
    <dgm:cxn modelId="{DEB315E7-88E2-4EC6-B96B-092E1295C545}" srcId="{7729F165-B97B-4D37-BF26-E844A5017C50}" destId="{5BEA3939-A8AD-48DB-95C1-AF6AC7D4B9C7}" srcOrd="5" destOrd="0" parTransId="{6B17E601-56E1-47FA-A9BB-47FF9C32157A}" sibTransId="{7364E0FF-63A2-4165-9D41-433B206FE66B}"/>
    <dgm:cxn modelId="{734480F4-081B-465B-85FB-737B11627FD9}" srcId="{7729F165-B97B-4D37-BF26-E844A5017C50}" destId="{BCE773AD-87B2-41D8-A7BF-1AC059429E5A}" srcOrd="2" destOrd="0" parTransId="{BAA3A1CD-CE9E-4F70-9C67-94BDA4067222}" sibTransId="{B40AB5AF-99FE-4499-B99F-C8F3912649F6}"/>
    <dgm:cxn modelId="{4A17B8C6-4ABB-4385-8AE4-04C33C8F34A5}" type="presParOf" srcId="{373A88B9-2706-47A9-A369-368306C26520}" destId="{6B015F0A-B4A4-4541-BCE5-8261082F1BB9}" srcOrd="0" destOrd="0" presId="urn:microsoft.com/office/officeart/2018/2/layout/IconCircleList"/>
    <dgm:cxn modelId="{89DE1F2B-1C09-465A-B45B-6DCDAFBFD78D}" type="presParOf" srcId="{6B015F0A-B4A4-4541-BCE5-8261082F1BB9}" destId="{6B04C2DE-4E7F-4927-BD58-42E334B27602}" srcOrd="0" destOrd="0" presId="urn:microsoft.com/office/officeart/2018/2/layout/IconCircleList"/>
    <dgm:cxn modelId="{C82D9328-3C13-43A8-93B1-65D55F390B1C}" type="presParOf" srcId="{6B04C2DE-4E7F-4927-BD58-42E334B27602}" destId="{14F0106E-5401-4F86-9EE0-DB17FD233D4A}" srcOrd="0" destOrd="0" presId="urn:microsoft.com/office/officeart/2018/2/layout/IconCircleList"/>
    <dgm:cxn modelId="{9C426210-AD39-44ED-BCB1-9C7183134208}" type="presParOf" srcId="{6B04C2DE-4E7F-4927-BD58-42E334B27602}" destId="{652ECA5E-60FC-4A5F-8616-257FB7E0E52D}" srcOrd="1" destOrd="0" presId="urn:microsoft.com/office/officeart/2018/2/layout/IconCircleList"/>
    <dgm:cxn modelId="{292F950C-6408-4085-883B-80D451A80F61}" type="presParOf" srcId="{6B04C2DE-4E7F-4927-BD58-42E334B27602}" destId="{C7F947F9-025B-4037-92A9-356C428D481D}" srcOrd="2" destOrd="0" presId="urn:microsoft.com/office/officeart/2018/2/layout/IconCircleList"/>
    <dgm:cxn modelId="{729A09A0-8FA0-469A-9CD8-4545B8F1A414}" type="presParOf" srcId="{6B04C2DE-4E7F-4927-BD58-42E334B27602}" destId="{B41DE095-135C-4DEE-BFFA-4BCA2AE27724}" srcOrd="3" destOrd="0" presId="urn:microsoft.com/office/officeart/2018/2/layout/IconCircleList"/>
    <dgm:cxn modelId="{BEAD7B80-90F4-4341-91E8-B7D3F7A4B9A9}" type="presParOf" srcId="{6B015F0A-B4A4-4541-BCE5-8261082F1BB9}" destId="{F692B9EC-00B7-41D0-8C21-06FB41847878}" srcOrd="1" destOrd="0" presId="urn:microsoft.com/office/officeart/2018/2/layout/IconCircleList"/>
    <dgm:cxn modelId="{7F04C2D6-3352-4499-8965-AFA2C55E0E5E}" type="presParOf" srcId="{6B015F0A-B4A4-4541-BCE5-8261082F1BB9}" destId="{DC1D94ED-7E62-4F2C-A221-57CF6F2E8BCB}" srcOrd="2" destOrd="0" presId="urn:microsoft.com/office/officeart/2018/2/layout/IconCircleList"/>
    <dgm:cxn modelId="{5722AAB5-2CF2-46AF-BAA0-70105CE30F11}" type="presParOf" srcId="{DC1D94ED-7E62-4F2C-A221-57CF6F2E8BCB}" destId="{C373FAD0-214C-4D4D-B4CB-79B109185ABD}" srcOrd="0" destOrd="0" presId="urn:microsoft.com/office/officeart/2018/2/layout/IconCircleList"/>
    <dgm:cxn modelId="{E1EE2446-174E-4E10-B5ED-CB11D4801B5E}" type="presParOf" srcId="{DC1D94ED-7E62-4F2C-A221-57CF6F2E8BCB}" destId="{DF743C2B-B195-472E-8940-1837FF04C0E7}" srcOrd="1" destOrd="0" presId="urn:microsoft.com/office/officeart/2018/2/layout/IconCircleList"/>
    <dgm:cxn modelId="{5230805A-79E3-498E-9E28-7C7737E6ACD0}" type="presParOf" srcId="{DC1D94ED-7E62-4F2C-A221-57CF6F2E8BCB}" destId="{A3FF2416-7B19-47BF-8702-9FF093D961B6}" srcOrd="2" destOrd="0" presId="urn:microsoft.com/office/officeart/2018/2/layout/IconCircleList"/>
    <dgm:cxn modelId="{AC1E48CF-9208-44A6-A7D4-82AF70529B8D}" type="presParOf" srcId="{DC1D94ED-7E62-4F2C-A221-57CF6F2E8BCB}" destId="{1F3A3676-0AA0-44C9-BB8F-478B8D950514}" srcOrd="3" destOrd="0" presId="urn:microsoft.com/office/officeart/2018/2/layout/IconCircleList"/>
    <dgm:cxn modelId="{FB12FBE1-E1BD-4087-887C-BFF764632B99}" type="presParOf" srcId="{6B015F0A-B4A4-4541-BCE5-8261082F1BB9}" destId="{6CBEC4F9-89A4-49A5-BAF7-A178B2EF4AC6}" srcOrd="3" destOrd="0" presId="urn:microsoft.com/office/officeart/2018/2/layout/IconCircleList"/>
    <dgm:cxn modelId="{7D8FDC9E-ADFD-49F1-87F6-FC1ED14D7A99}" type="presParOf" srcId="{6B015F0A-B4A4-4541-BCE5-8261082F1BB9}" destId="{C9F41268-B4BD-45FF-911B-80DB472000EB}" srcOrd="4" destOrd="0" presId="urn:microsoft.com/office/officeart/2018/2/layout/IconCircleList"/>
    <dgm:cxn modelId="{7267AA88-4244-4FBC-8345-976F975DD7ED}" type="presParOf" srcId="{C9F41268-B4BD-45FF-911B-80DB472000EB}" destId="{6E7844F8-2D29-447B-9C52-96AA6A293B9E}" srcOrd="0" destOrd="0" presId="urn:microsoft.com/office/officeart/2018/2/layout/IconCircleList"/>
    <dgm:cxn modelId="{1A53281B-40BB-4F1A-B1A5-307D2491AE46}" type="presParOf" srcId="{C9F41268-B4BD-45FF-911B-80DB472000EB}" destId="{034C9C25-B2E3-4B9F-B9C3-CB9BBAF1EE5F}" srcOrd="1" destOrd="0" presId="urn:microsoft.com/office/officeart/2018/2/layout/IconCircleList"/>
    <dgm:cxn modelId="{BCF3C5B4-EB1D-4795-AE3A-CFB942D1FB4F}" type="presParOf" srcId="{C9F41268-B4BD-45FF-911B-80DB472000EB}" destId="{9507FBDF-302A-4B5D-A63D-41D2EC1FA156}" srcOrd="2" destOrd="0" presId="urn:microsoft.com/office/officeart/2018/2/layout/IconCircleList"/>
    <dgm:cxn modelId="{D7E7E03E-9E0C-4678-8EC6-9612A43980AE}" type="presParOf" srcId="{C9F41268-B4BD-45FF-911B-80DB472000EB}" destId="{B420B84D-73B1-40FA-9524-A9126672E1F3}" srcOrd="3" destOrd="0" presId="urn:microsoft.com/office/officeart/2018/2/layout/IconCircleList"/>
    <dgm:cxn modelId="{F82D72B1-1772-4C60-A7B3-E9DC26A0336B}" type="presParOf" srcId="{6B015F0A-B4A4-4541-BCE5-8261082F1BB9}" destId="{BF223DBB-6D2A-41E9-B282-8722C455217F}" srcOrd="5" destOrd="0" presId="urn:microsoft.com/office/officeart/2018/2/layout/IconCircleList"/>
    <dgm:cxn modelId="{13BA2EFA-6A4E-48CF-B573-9A5BEE7003B4}" type="presParOf" srcId="{6B015F0A-B4A4-4541-BCE5-8261082F1BB9}" destId="{BC096CE4-5978-4576-A391-3A5E2DC4FBBB}" srcOrd="6" destOrd="0" presId="urn:microsoft.com/office/officeart/2018/2/layout/IconCircleList"/>
    <dgm:cxn modelId="{39145566-431B-44AB-82A7-C086D652A1A8}" type="presParOf" srcId="{BC096CE4-5978-4576-A391-3A5E2DC4FBBB}" destId="{98036BCE-F7B4-4545-AD96-1256F9A8516D}" srcOrd="0" destOrd="0" presId="urn:microsoft.com/office/officeart/2018/2/layout/IconCircleList"/>
    <dgm:cxn modelId="{22C6AF81-08B2-4F79-BAAC-AA5F2AE786D5}" type="presParOf" srcId="{BC096CE4-5978-4576-A391-3A5E2DC4FBBB}" destId="{9308A29C-4E06-40CB-BBD4-E091EC97C40E}" srcOrd="1" destOrd="0" presId="urn:microsoft.com/office/officeart/2018/2/layout/IconCircleList"/>
    <dgm:cxn modelId="{C3C85461-966B-4E7C-8B31-0F9B63B207AC}" type="presParOf" srcId="{BC096CE4-5978-4576-A391-3A5E2DC4FBBB}" destId="{BF4095BB-AD5A-439A-8C4B-28A21619BB7C}" srcOrd="2" destOrd="0" presId="urn:microsoft.com/office/officeart/2018/2/layout/IconCircleList"/>
    <dgm:cxn modelId="{D44EBB49-097C-4595-B47F-BF0305554198}" type="presParOf" srcId="{BC096CE4-5978-4576-A391-3A5E2DC4FBBB}" destId="{27B89341-0779-42D2-9CC9-29AA462F8FA9}" srcOrd="3" destOrd="0" presId="urn:microsoft.com/office/officeart/2018/2/layout/IconCircleList"/>
    <dgm:cxn modelId="{18AA869D-9764-40C6-8118-276B63537F73}" type="presParOf" srcId="{6B015F0A-B4A4-4541-BCE5-8261082F1BB9}" destId="{3D712044-5C74-4A6C-B17B-F4BB38620FB8}" srcOrd="7" destOrd="0" presId="urn:microsoft.com/office/officeart/2018/2/layout/IconCircleList"/>
    <dgm:cxn modelId="{F114E0C7-F5A7-448A-AA6A-167C7FE8E662}" type="presParOf" srcId="{6B015F0A-B4A4-4541-BCE5-8261082F1BB9}" destId="{F7EAF981-A175-409F-B29C-CBF083C338D1}" srcOrd="8" destOrd="0" presId="urn:microsoft.com/office/officeart/2018/2/layout/IconCircleList"/>
    <dgm:cxn modelId="{CC10107C-5EF1-45DA-AF67-389D33316E09}" type="presParOf" srcId="{F7EAF981-A175-409F-B29C-CBF083C338D1}" destId="{6D88B210-2D1C-48F0-A6F1-9FABEE56E463}" srcOrd="0" destOrd="0" presId="urn:microsoft.com/office/officeart/2018/2/layout/IconCircleList"/>
    <dgm:cxn modelId="{B991E655-BF06-40ED-AD78-98D6824406FD}" type="presParOf" srcId="{F7EAF981-A175-409F-B29C-CBF083C338D1}" destId="{4308DC26-4B4E-46F4-9428-D88F91B5A82F}" srcOrd="1" destOrd="0" presId="urn:microsoft.com/office/officeart/2018/2/layout/IconCircleList"/>
    <dgm:cxn modelId="{1D125D21-9B5B-4ABE-A3EE-FD095CFB0C97}" type="presParOf" srcId="{F7EAF981-A175-409F-B29C-CBF083C338D1}" destId="{A8C97DC1-52F8-4F42-B9F5-C0EC3669A2CD}" srcOrd="2" destOrd="0" presId="urn:microsoft.com/office/officeart/2018/2/layout/IconCircleList"/>
    <dgm:cxn modelId="{BCC8395C-1CCC-44AD-9F7E-A9FCCF718B03}" type="presParOf" srcId="{F7EAF981-A175-409F-B29C-CBF083C338D1}" destId="{F2EA1F38-C131-4D54-9AAD-55DAE7493252}" srcOrd="3" destOrd="0" presId="urn:microsoft.com/office/officeart/2018/2/layout/IconCircleList"/>
    <dgm:cxn modelId="{17F16A12-8226-4899-A196-887683DCED2D}" type="presParOf" srcId="{6B015F0A-B4A4-4541-BCE5-8261082F1BB9}" destId="{4F799092-499B-4074-8A08-09D196DC7187}" srcOrd="9" destOrd="0" presId="urn:microsoft.com/office/officeart/2018/2/layout/IconCircleList"/>
    <dgm:cxn modelId="{8F95DDDB-9A51-4B5D-8144-22A48DFEBA35}" type="presParOf" srcId="{6B015F0A-B4A4-4541-BCE5-8261082F1BB9}" destId="{8FFCDD94-56F0-4375-86EE-0A86C8076B5B}" srcOrd="10" destOrd="0" presId="urn:microsoft.com/office/officeart/2018/2/layout/IconCircleList"/>
    <dgm:cxn modelId="{86525D17-8F81-4F6F-8E66-B7BB3FA34B93}" type="presParOf" srcId="{8FFCDD94-56F0-4375-86EE-0A86C8076B5B}" destId="{E154E01C-D76C-411C-8299-A52F9FC8C8EB}" srcOrd="0" destOrd="0" presId="urn:microsoft.com/office/officeart/2018/2/layout/IconCircleList"/>
    <dgm:cxn modelId="{44F21CA8-CFE5-4416-9ECA-46BF1AAC66AB}" type="presParOf" srcId="{8FFCDD94-56F0-4375-86EE-0A86C8076B5B}" destId="{31C6DE63-0331-4EFA-8C88-E05E7D75F850}" srcOrd="1" destOrd="0" presId="urn:microsoft.com/office/officeart/2018/2/layout/IconCircleList"/>
    <dgm:cxn modelId="{479753FB-184F-423E-B2C8-EF238CF4077F}" type="presParOf" srcId="{8FFCDD94-56F0-4375-86EE-0A86C8076B5B}" destId="{9063BD64-FFF1-45D8-BA0B-A7D60488ABBB}" srcOrd="2" destOrd="0" presId="urn:microsoft.com/office/officeart/2018/2/layout/IconCircleList"/>
    <dgm:cxn modelId="{66214C6C-1869-48D1-9192-A519573051BC}" type="presParOf" srcId="{8FFCDD94-56F0-4375-86EE-0A86C8076B5B}" destId="{6859736E-3C52-4451-847E-D731D0F50A2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6D88A7-CDCE-475E-B140-551C088FDA2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C7B49-E1FE-4E75-A613-BC0BF49D19EE}">
      <dgm:prSet/>
      <dgm:spPr/>
      <dgm:t>
        <a:bodyPr/>
        <a:lstStyle/>
        <a:p>
          <a:r>
            <a:rPr lang="en-US"/>
            <a:t>Only authorized users can access the Kanban dashboard.</a:t>
          </a:r>
        </a:p>
      </dgm:t>
    </dgm:pt>
    <dgm:pt modelId="{5CDA4CDB-8B37-4527-B3D6-21334CEC8AFD}" type="parTrans" cxnId="{BF11B55E-B3F5-42DB-B423-80DC697AFA44}">
      <dgm:prSet/>
      <dgm:spPr/>
      <dgm:t>
        <a:bodyPr/>
        <a:lstStyle/>
        <a:p>
          <a:endParaRPr lang="en-US"/>
        </a:p>
      </dgm:t>
    </dgm:pt>
    <dgm:pt modelId="{6A101CC2-B258-4A4B-B674-16E1ACDEA6EF}" type="sibTrans" cxnId="{BF11B55E-B3F5-42DB-B423-80DC697AFA44}">
      <dgm:prSet/>
      <dgm:spPr/>
      <dgm:t>
        <a:bodyPr/>
        <a:lstStyle/>
        <a:p>
          <a:endParaRPr lang="en-US"/>
        </a:p>
      </dgm:t>
    </dgm:pt>
    <dgm:pt modelId="{4D8C8884-2889-4056-9A8A-5E5BC99B4192}">
      <dgm:prSet/>
      <dgm:spPr/>
      <dgm:t>
        <a:bodyPr/>
        <a:lstStyle/>
        <a:p>
          <a:r>
            <a:rPr lang="en-US"/>
            <a:t>The user can add the team members to the board and members will get permission to access the board through login.</a:t>
          </a:r>
        </a:p>
      </dgm:t>
    </dgm:pt>
    <dgm:pt modelId="{6E88437D-4936-4E8E-9DF4-D2FFC4042DC7}" type="parTrans" cxnId="{2A17F1CE-B7DA-4FCC-A3CA-91A6C053C2E3}">
      <dgm:prSet/>
      <dgm:spPr/>
      <dgm:t>
        <a:bodyPr/>
        <a:lstStyle/>
        <a:p>
          <a:endParaRPr lang="en-US"/>
        </a:p>
      </dgm:t>
    </dgm:pt>
    <dgm:pt modelId="{26907B73-A001-465E-A560-17FD2F4E97BB}" type="sibTrans" cxnId="{2A17F1CE-B7DA-4FCC-A3CA-91A6C053C2E3}">
      <dgm:prSet/>
      <dgm:spPr/>
      <dgm:t>
        <a:bodyPr/>
        <a:lstStyle/>
        <a:p>
          <a:endParaRPr lang="en-US"/>
        </a:p>
      </dgm:t>
    </dgm:pt>
    <dgm:pt modelId="{42AB91EE-E689-457B-A5F6-7EF26BB9953D}">
      <dgm:prSet/>
      <dgm:spPr/>
      <dgm:t>
        <a:bodyPr/>
        <a:lstStyle/>
        <a:p>
          <a:r>
            <a:rPr lang="en-US"/>
            <a:t>Creation of the new board will have 4 stages as default stages and they are To be done, In progress, backlog, and completed.</a:t>
          </a:r>
        </a:p>
      </dgm:t>
    </dgm:pt>
    <dgm:pt modelId="{1E9ABBC8-0DAF-4860-BE90-F7D2160B3083}" type="parTrans" cxnId="{B2A94EFB-B838-42D5-8C5D-D6B307C37C43}">
      <dgm:prSet/>
      <dgm:spPr/>
      <dgm:t>
        <a:bodyPr/>
        <a:lstStyle/>
        <a:p>
          <a:endParaRPr lang="en-US"/>
        </a:p>
      </dgm:t>
    </dgm:pt>
    <dgm:pt modelId="{670EA107-582F-479C-A39E-BF8C3E8E8439}" type="sibTrans" cxnId="{B2A94EFB-B838-42D5-8C5D-D6B307C37C43}">
      <dgm:prSet/>
      <dgm:spPr/>
      <dgm:t>
        <a:bodyPr/>
        <a:lstStyle/>
        <a:p>
          <a:endParaRPr lang="en-US"/>
        </a:p>
      </dgm:t>
    </dgm:pt>
    <dgm:pt modelId="{02EC6040-C095-4873-BD99-BEE40D1827E8}">
      <dgm:prSet/>
      <dgm:spPr/>
      <dgm:t>
        <a:bodyPr/>
        <a:lstStyle/>
        <a:p>
          <a:r>
            <a:rPr lang="en-US"/>
            <a:t>New tasks can be added only to the To be done stage.</a:t>
          </a:r>
        </a:p>
      </dgm:t>
    </dgm:pt>
    <dgm:pt modelId="{FFA1058B-D04F-44A0-8A09-C8A3C13CE339}" type="parTrans" cxnId="{0AAE9316-E272-447A-9211-5B9EE5355F2F}">
      <dgm:prSet/>
      <dgm:spPr/>
      <dgm:t>
        <a:bodyPr/>
        <a:lstStyle/>
        <a:p>
          <a:endParaRPr lang="en-US"/>
        </a:p>
      </dgm:t>
    </dgm:pt>
    <dgm:pt modelId="{784CA3FD-3224-4EF5-BD10-136085C3A933}" type="sibTrans" cxnId="{0AAE9316-E272-447A-9211-5B9EE5355F2F}">
      <dgm:prSet/>
      <dgm:spPr/>
      <dgm:t>
        <a:bodyPr/>
        <a:lstStyle/>
        <a:p>
          <a:endParaRPr lang="en-US"/>
        </a:p>
      </dgm:t>
    </dgm:pt>
    <dgm:pt modelId="{55FF4887-41A3-46A4-93BA-35DC419BE5DA}">
      <dgm:prSet/>
      <dgm:spPr/>
      <dgm:t>
        <a:bodyPr/>
        <a:lstStyle/>
        <a:p>
          <a:r>
            <a:rPr lang="en-US"/>
            <a:t>Each task can be assigned to only one member from the team members list.</a:t>
          </a:r>
        </a:p>
      </dgm:t>
    </dgm:pt>
    <dgm:pt modelId="{D01B9D87-FB76-40C8-A224-90F0D8BADEC1}" type="parTrans" cxnId="{EF89BFBC-3C02-4659-9A1E-3324BD66288F}">
      <dgm:prSet/>
      <dgm:spPr/>
      <dgm:t>
        <a:bodyPr/>
        <a:lstStyle/>
        <a:p>
          <a:endParaRPr lang="en-US"/>
        </a:p>
      </dgm:t>
    </dgm:pt>
    <dgm:pt modelId="{71B64129-B624-4970-A0B4-B750EF05FB76}" type="sibTrans" cxnId="{EF89BFBC-3C02-4659-9A1E-3324BD66288F}">
      <dgm:prSet/>
      <dgm:spPr/>
      <dgm:t>
        <a:bodyPr/>
        <a:lstStyle/>
        <a:p>
          <a:endParaRPr lang="en-US"/>
        </a:p>
      </dgm:t>
    </dgm:pt>
    <dgm:pt modelId="{5E977D7C-040B-45CB-A41B-A214977CE652}">
      <dgm:prSet/>
      <dgm:spPr/>
      <dgm:t>
        <a:bodyPr/>
        <a:lstStyle/>
        <a:p>
          <a:r>
            <a:rPr lang="en-US"/>
            <a:t>Tasks can be moved to different stages.</a:t>
          </a:r>
        </a:p>
      </dgm:t>
    </dgm:pt>
    <dgm:pt modelId="{3EEDFADB-1E86-41ED-B5CD-FD155A2B0261}" type="parTrans" cxnId="{5519E121-CADF-4AAC-BAAC-6D802AB47530}">
      <dgm:prSet/>
      <dgm:spPr/>
      <dgm:t>
        <a:bodyPr/>
        <a:lstStyle/>
        <a:p>
          <a:endParaRPr lang="en-US"/>
        </a:p>
      </dgm:t>
    </dgm:pt>
    <dgm:pt modelId="{F9A5849B-800E-4C7D-AF69-ED2EE798AA05}" type="sibTrans" cxnId="{5519E121-CADF-4AAC-BAAC-6D802AB47530}">
      <dgm:prSet/>
      <dgm:spPr/>
      <dgm:t>
        <a:bodyPr/>
        <a:lstStyle/>
        <a:p>
          <a:endParaRPr lang="en-US"/>
        </a:p>
      </dgm:t>
    </dgm:pt>
    <dgm:pt modelId="{AD4001E9-662E-4D75-8C41-AD9AA87AA0D6}">
      <dgm:prSet/>
      <dgm:spPr/>
      <dgm:t>
        <a:bodyPr/>
        <a:lstStyle/>
        <a:p>
          <a:r>
            <a:rPr lang="en-US"/>
            <a:t>Each member can have a maximum of 2 tasks in In progress stage.</a:t>
          </a:r>
        </a:p>
      </dgm:t>
    </dgm:pt>
    <dgm:pt modelId="{6BF0AD86-C0EA-4246-8DBE-0318DEE4846E}" type="parTrans" cxnId="{DCEBE0C9-8AEA-48E9-ABD5-04EE1CEE3609}">
      <dgm:prSet/>
      <dgm:spPr/>
      <dgm:t>
        <a:bodyPr/>
        <a:lstStyle/>
        <a:p>
          <a:endParaRPr lang="en-US"/>
        </a:p>
      </dgm:t>
    </dgm:pt>
    <dgm:pt modelId="{0742E153-7B34-4123-A968-5E726A8C3D27}" type="sibTrans" cxnId="{DCEBE0C9-8AEA-48E9-ABD5-04EE1CEE3609}">
      <dgm:prSet/>
      <dgm:spPr/>
      <dgm:t>
        <a:bodyPr/>
        <a:lstStyle/>
        <a:p>
          <a:endParaRPr lang="en-US"/>
        </a:p>
      </dgm:t>
    </dgm:pt>
    <dgm:pt modelId="{D40351D4-DDF9-4A54-BEB9-BB786C02B0FD}">
      <dgm:prSet/>
      <dgm:spPr/>
      <dgm:t>
        <a:bodyPr/>
        <a:lstStyle/>
        <a:p>
          <a:r>
            <a:rPr lang="en-US"/>
            <a:t>When the task is completed, the user can see that message in the notification tab.</a:t>
          </a:r>
        </a:p>
      </dgm:t>
    </dgm:pt>
    <dgm:pt modelId="{9F62BAD9-386C-4EAF-96D7-3EA35740CFA8}" type="parTrans" cxnId="{BB7FC1E6-059A-4F4C-9592-FC5A4C27A055}">
      <dgm:prSet/>
      <dgm:spPr/>
      <dgm:t>
        <a:bodyPr/>
        <a:lstStyle/>
        <a:p>
          <a:endParaRPr lang="en-US"/>
        </a:p>
      </dgm:t>
    </dgm:pt>
    <dgm:pt modelId="{08CF8EF5-0D61-4A3C-A5A0-A33E8D02A6A6}" type="sibTrans" cxnId="{BB7FC1E6-059A-4F4C-9592-FC5A4C27A055}">
      <dgm:prSet/>
      <dgm:spPr/>
      <dgm:t>
        <a:bodyPr/>
        <a:lstStyle/>
        <a:p>
          <a:endParaRPr lang="en-US"/>
        </a:p>
      </dgm:t>
    </dgm:pt>
    <dgm:pt modelId="{B9614A7C-9761-4EA7-96AA-9E8F6624508C}" type="pres">
      <dgm:prSet presAssocID="{486D88A7-CDCE-475E-B140-551C088FDA2D}" presName="Name0" presStyleCnt="0">
        <dgm:presLayoutVars>
          <dgm:dir/>
          <dgm:resizeHandles val="exact"/>
        </dgm:presLayoutVars>
      </dgm:prSet>
      <dgm:spPr/>
    </dgm:pt>
    <dgm:pt modelId="{6C03DFC3-9D46-4DB4-9730-0C0EAD79F5C8}" type="pres">
      <dgm:prSet presAssocID="{812C7B49-E1FE-4E75-A613-BC0BF49D19EE}" presName="node" presStyleLbl="node1" presStyleIdx="0" presStyleCnt="8">
        <dgm:presLayoutVars>
          <dgm:bulletEnabled val="1"/>
        </dgm:presLayoutVars>
      </dgm:prSet>
      <dgm:spPr/>
    </dgm:pt>
    <dgm:pt modelId="{7886470F-A2B0-424F-A5C6-6C4B75F29D69}" type="pres">
      <dgm:prSet presAssocID="{6A101CC2-B258-4A4B-B674-16E1ACDEA6EF}" presName="sibTrans" presStyleLbl="sibTrans1D1" presStyleIdx="0" presStyleCnt="7"/>
      <dgm:spPr/>
    </dgm:pt>
    <dgm:pt modelId="{113115A4-8D87-4F43-B19E-57CF540144CA}" type="pres">
      <dgm:prSet presAssocID="{6A101CC2-B258-4A4B-B674-16E1ACDEA6EF}" presName="connectorText" presStyleLbl="sibTrans1D1" presStyleIdx="0" presStyleCnt="7"/>
      <dgm:spPr/>
    </dgm:pt>
    <dgm:pt modelId="{AE0D617E-1FB1-49A1-97F3-8D70EBD3EC44}" type="pres">
      <dgm:prSet presAssocID="{4D8C8884-2889-4056-9A8A-5E5BC99B4192}" presName="node" presStyleLbl="node1" presStyleIdx="1" presStyleCnt="8">
        <dgm:presLayoutVars>
          <dgm:bulletEnabled val="1"/>
        </dgm:presLayoutVars>
      </dgm:prSet>
      <dgm:spPr/>
    </dgm:pt>
    <dgm:pt modelId="{1B39ED50-C92F-49C8-AF2E-4F9F41B54A90}" type="pres">
      <dgm:prSet presAssocID="{26907B73-A001-465E-A560-17FD2F4E97BB}" presName="sibTrans" presStyleLbl="sibTrans1D1" presStyleIdx="1" presStyleCnt="7"/>
      <dgm:spPr/>
    </dgm:pt>
    <dgm:pt modelId="{AF7D17A7-2A76-4664-8B61-C0A62F7F510C}" type="pres">
      <dgm:prSet presAssocID="{26907B73-A001-465E-A560-17FD2F4E97BB}" presName="connectorText" presStyleLbl="sibTrans1D1" presStyleIdx="1" presStyleCnt="7"/>
      <dgm:spPr/>
    </dgm:pt>
    <dgm:pt modelId="{AC4E4EFC-4560-4D0F-AD03-9AA0FED7939B}" type="pres">
      <dgm:prSet presAssocID="{42AB91EE-E689-457B-A5F6-7EF26BB9953D}" presName="node" presStyleLbl="node1" presStyleIdx="2" presStyleCnt="8">
        <dgm:presLayoutVars>
          <dgm:bulletEnabled val="1"/>
        </dgm:presLayoutVars>
      </dgm:prSet>
      <dgm:spPr/>
    </dgm:pt>
    <dgm:pt modelId="{DAA69037-2BAB-43C2-993C-C9311FF33BBC}" type="pres">
      <dgm:prSet presAssocID="{670EA107-582F-479C-A39E-BF8C3E8E8439}" presName="sibTrans" presStyleLbl="sibTrans1D1" presStyleIdx="2" presStyleCnt="7"/>
      <dgm:spPr/>
    </dgm:pt>
    <dgm:pt modelId="{07BF913E-7999-4A9F-9A05-2A4561629D8C}" type="pres">
      <dgm:prSet presAssocID="{670EA107-582F-479C-A39E-BF8C3E8E8439}" presName="connectorText" presStyleLbl="sibTrans1D1" presStyleIdx="2" presStyleCnt="7"/>
      <dgm:spPr/>
    </dgm:pt>
    <dgm:pt modelId="{EC79A0E0-C3CF-49B6-832C-6F469DDE8712}" type="pres">
      <dgm:prSet presAssocID="{02EC6040-C095-4873-BD99-BEE40D1827E8}" presName="node" presStyleLbl="node1" presStyleIdx="3" presStyleCnt="8">
        <dgm:presLayoutVars>
          <dgm:bulletEnabled val="1"/>
        </dgm:presLayoutVars>
      </dgm:prSet>
      <dgm:spPr/>
    </dgm:pt>
    <dgm:pt modelId="{73A0D362-9698-4994-B260-1126F3F1D56E}" type="pres">
      <dgm:prSet presAssocID="{784CA3FD-3224-4EF5-BD10-136085C3A933}" presName="sibTrans" presStyleLbl="sibTrans1D1" presStyleIdx="3" presStyleCnt="7"/>
      <dgm:spPr/>
    </dgm:pt>
    <dgm:pt modelId="{C5E84C6F-4A17-4E6E-A13F-DE9BFDC7FED1}" type="pres">
      <dgm:prSet presAssocID="{784CA3FD-3224-4EF5-BD10-136085C3A933}" presName="connectorText" presStyleLbl="sibTrans1D1" presStyleIdx="3" presStyleCnt="7"/>
      <dgm:spPr/>
    </dgm:pt>
    <dgm:pt modelId="{8BA26926-2544-4737-B5CF-04127846E9B8}" type="pres">
      <dgm:prSet presAssocID="{55FF4887-41A3-46A4-93BA-35DC419BE5DA}" presName="node" presStyleLbl="node1" presStyleIdx="4" presStyleCnt="8">
        <dgm:presLayoutVars>
          <dgm:bulletEnabled val="1"/>
        </dgm:presLayoutVars>
      </dgm:prSet>
      <dgm:spPr/>
    </dgm:pt>
    <dgm:pt modelId="{87EAFEE3-4705-48FA-B454-908D1615B63D}" type="pres">
      <dgm:prSet presAssocID="{71B64129-B624-4970-A0B4-B750EF05FB76}" presName="sibTrans" presStyleLbl="sibTrans1D1" presStyleIdx="4" presStyleCnt="7"/>
      <dgm:spPr/>
    </dgm:pt>
    <dgm:pt modelId="{E6A81089-C1A4-48BF-A1F7-48D1E1953D23}" type="pres">
      <dgm:prSet presAssocID="{71B64129-B624-4970-A0B4-B750EF05FB76}" presName="connectorText" presStyleLbl="sibTrans1D1" presStyleIdx="4" presStyleCnt="7"/>
      <dgm:spPr/>
    </dgm:pt>
    <dgm:pt modelId="{05689FE9-8F22-4782-A15F-174ECCD886B5}" type="pres">
      <dgm:prSet presAssocID="{5E977D7C-040B-45CB-A41B-A214977CE652}" presName="node" presStyleLbl="node1" presStyleIdx="5" presStyleCnt="8">
        <dgm:presLayoutVars>
          <dgm:bulletEnabled val="1"/>
        </dgm:presLayoutVars>
      </dgm:prSet>
      <dgm:spPr/>
    </dgm:pt>
    <dgm:pt modelId="{27511065-ACD9-409F-9E4D-11EAB5A13956}" type="pres">
      <dgm:prSet presAssocID="{F9A5849B-800E-4C7D-AF69-ED2EE798AA05}" presName="sibTrans" presStyleLbl="sibTrans1D1" presStyleIdx="5" presStyleCnt="7"/>
      <dgm:spPr/>
    </dgm:pt>
    <dgm:pt modelId="{5C768C15-5AE5-4913-BA43-F17E517F2533}" type="pres">
      <dgm:prSet presAssocID="{F9A5849B-800E-4C7D-AF69-ED2EE798AA05}" presName="connectorText" presStyleLbl="sibTrans1D1" presStyleIdx="5" presStyleCnt="7"/>
      <dgm:spPr/>
    </dgm:pt>
    <dgm:pt modelId="{6FDD454A-6FF9-4F78-9F75-A4AFCC80C7D4}" type="pres">
      <dgm:prSet presAssocID="{AD4001E9-662E-4D75-8C41-AD9AA87AA0D6}" presName="node" presStyleLbl="node1" presStyleIdx="6" presStyleCnt="8">
        <dgm:presLayoutVars>
          <dgm:bulletEnabled val="1"/>
        </dgm:presLayoutVars>
      </dgm:prSet>
      <dgm:spPr/>
    </dgm:pt>
    <dgm:pt modelId="{D304F585-25C4-4E9E-A44C-9D3840BD85E9}" type="pres">
      <dgm:prSet presAssocID="{0742E153-7B34-4123-A968-5E726A8C3D27}" presName="sibTrans" presStyleLbl="sibTrans1D1" presStyleIdx="6" presStyleCnt="7"/>
      <dgm:spPr/>
    </dgm:pt>
    <dgm:pt modelId="{97A0DB0C-9681-47B6-9326-6A8D4DD15F40}" type="pres">
      <dgm:prSet presAssocID="{0742E153-7B34-4123-A968-5E726A8C3D27}" presName="connectorText" presStyleLbl="sibTrans1D1" presStyleIdx="6" presStyleCnt="7"/>
      <dgm:spPr/>
    </dgm:pt>
    <dgm:pt modelId="{007C4A2C-AA18-44F0-828E-6D1046D1CA48}" type="pres">
      <dgm:prSet presAssocID="{D40351D4-DDF9-4A54-BEB9-BB786C02B0FD}" presName="node" presStyleLbl="node1" presStyleIdx="7" presStyleCnt="8">
        <dgm:presLayoutVars>
          <dgm:bulletEnabled val="1"/>
        </dgm:presLayoutVars>
      </dgm:prSet>
      <dgm:spPr/>
    </dgm:pt>
  </dgm:ptLst>
  <dgm:cxnLst>
    <dgm:cxn modelId="{0AAE9316-E272-447A-9211-5B9EE5355F2F}" srcId="{486D88A7-CDCE-475E-B140-551C088FDA2D}" destId="{02EC6040-C095-4873-BD99-BEE40D1827E8}" srcOrd="3" destOrd="0" parTransId="{FFA1058B-D04F-44A0-8A09-C8A3C13CE339}" sibTransId="{784CA3FD-3224-4EF5-BD10-136085C3A933}"/>
    <dgm:cxn modelId="{3DC72C1E-6B65-4FEF-B20F-B7275B5E8852}" type="presOf" srcId="{4D8C8884-2889-4056-9A8A-5E5BC99B4192}" destId="{AE0D617E-1FB1-49A1-97F3-8D70EBD3EC44}" srcOrd="0" destOrd="0" presId="urn:microsoft.com/office/officeart/2016/7/layout/RepeatingBendingProcessNew"/>
    <dgm:cxn modelId="{5519E121-CADF-4AAC-BAAC-6D802AB47530}" srcId="{486D88A7-CDCE-475E-B140-551C088FDA2D}" destId="{5E977D7C-040B-45CB-A41B-A214977CE652}" srcOrd="5" destOrd="0" parTransId="{3EEDFADB-1E86-41ED-B5CD-FD155A2B0261}" sibTransId="{F9A5849B-800E-4C7D-AF69-ED2EE798AA05}"/>
    <dgm:cxn modelId="{580F5429-8EA9-4571-A210-0063BBC89175}" type="presOf" srcId="{486D88A7-CDCE-475E-B140-551C088FDA2D}" destId="{B9614A7C-9761-4EA7-96AA-9E8F6624508C}" srcOrd="0" destOrd="0" presId="urn:microsoft.com/office/officeart/2016/7/layout/RepeatingBendingProcessNew"/>
    <dgm:cxn modelId="{2F303236-47AA-4EE3-9EE0-6EAEB850C07C}" type="presOf" srcId="{26907B73-A001-465E-A560-17FD2F4E97BB}" destId="{AF7D17A7-2A76-4664-8B61-C0A62F7F510C}" srcOrd="1" destOrd="0" presId="urn:microsoft.com/office/officeart/2016/7/layout/RepeatingBendingProcessNew"/>
    <dgm:cxn modelId="{5F0E7540-E7E5-4517-8A8A-CA921F81F489}" type="presOf" srcId="{71B64129-B624-4970-A0B4-B750EF05FB76}" destId="{87EAFEE3-4705-48FA-B454-908D1615B63D}" srcOrd="0" destOrd="0" presId="urn:microsoft.com/office/officeart/2016/7/layout/RepeatingBendingProcessNew"/>
    <dgm:cxn modelId="{C928945D-DE46-4113-87D1-7419232FB665}" type="presOf" srcId="{5E977D7C-040B-45CB-A41B-A214977CE652}" destId="{05689FE9-8F22-4782-A15F-174ECCD886B5}" srcOrd="0" destOrd="0" presId="urn:microsoft.com/office/officeart/2016/7/layout/RepeatingBendingProcessNew"/>
    <dgm:cxn modelId="{BF11B55E-B3F5-42DB-B423-80DC697AFA44}" srcId="{486D88A7-CDCE-475E-B140-551C088FDA2D}" destId="{812C7B49-E1FE-4E75-A613-BC0BF49D19EE}" srcOrd="0" destOrd="0" parTransId="{5CDA4CDB-8B37-4527-B3D6-21334CEC8AFD}" sibTransId="{6A101CC2-B258-4A4B-B674-16E1ACDEA6EF}"/>
    <dgm:cxn modelId="{38BF0144-8010-4466-A047-209B62BA23DC}" type="presOf" srcId="{812C7B49-E1FE-4E75-A613-BC0BF49D19EE}" destId="{6C03DFC3-9D46-4DB4-9730-0C0EAD79F5C8}" srcOrd="0" destOrd="0" presId="urn:microsoft.com/office/officeart/2016/7/layout/RepeatingBendingProcessNew"/>
    <dgm:cxn modelId="{221A4365-7829-4112-AA1C-A024F453C6E3}" type="presOf" srcId="{02EC6040-C095-4873-BD99-BEE40D1827E8}" destId="{EC79A0E0-C3CF-49B6-832C-6F469DDE8712}" srcOrd="0" destOrd="0" presId="urn:microsoft.com/office/officeart/2016/7/layout/RepeatingBendingProcessNew"/>
    <dgm:cxn modelId="{B63DBB6E-94BB-4402-BAE8-F73D073E9BB9}" type="presOf" srcId="{784CA3FD-3224-4EF5-BD10-136085C3A933}" destId="{C5E84C6F-4A17-4E6E-A13F-DE9BFDC7FED1}" srcOrd="1" destOrd="0" presId="urn:microsoft.com/office/officeart/2016/7/layout/RepeatingBendingProcessNew"/>
    <dgm:cxn modelId="{67EB7752-D930-49DA-9E56-88E14AAF574B}" type="presOf" srcId="{784CA3FD-3224-4EF5-BD10-136085C3A933}" destId="{73A0D362-9698-4994-B260-1126F3F1D56E}" srcOrd="0" destOrd="0" presId="urn:microsoft.com/office/officeart/2016/7/layout/RepeatingBendingProcessNew"/>
    <dgm:cxn modelId="{727C3F89-E5B4-4C54-BB9F-3AD42EF7EE67}" type="presOf" srcId="{AD4001E9-662E-4D75-8C41-AD9AA87AA0D6}" destId="{6FDD454A-6FF9-4F78-9F75-A4AFCC80C7D4}" srcOrd="0" destOrd="0" presId="urn:microsoft.com/office/officeart/2016/7/layout/RepeatingBendingProcessNew"/>
    <dgm:cxn modelId="{A029428B-9811-462E-BB6A-639A91B4B7FC}" type="presOf" srcId="{F9A5849B-800E-4C7D-AF69-ED2EE798AA05}" destId="{27511065-ACD9-409F-9E4D-11EAB5A13956}" srcOrd="0" destOrd="0" presId="urn:microsoft.com/office/officeart/2016/7/layout/RepeatingBendingProcessNew"/>
    <dgm:cxn modelId="{153F2E8C-9205-4CA8-B70A-10282890C533}" type="presOf" srcId="{71B64129-B624-4970-A0B4-B750EF05FB76}" destId="{E6A81089-C1A4-48BF-A1F7-48D1E1953D23}" srcOrd="1" destOrd="0" presId="urn:microsoft.com/office/officeart/2016/7/layout/RepeatingBendingProcessNew"/>
    <dgm:cxn modelId="{F915E190-46CE-4752-B545-AF0AFE8B2B23}" type="presOf" srcId="{55FF4887-41A3-46A4-93BA-35DC419BE5DA}" destId="{8BA26926-2544-4737-B5CF-04127846E9B8}" srcOrd="0" destOrd="0" presId="urn:microsoft.com/office/officeart/2016/7/layout/RepeatingBendingProcessNew"/>
    <dgm:cxn modelId="{607F6A95-FA82-41C0-96EA-BC460D1394AB}" type="presOf" srcId="{670EA107-582F-479C-A39E-BF8C3E8E8439}" destId="{07BF913E-7999-4A9F-9A05-2A4561629D8C}" srcOrd="1" destOrd="0" presId="urn:microsoft.com/office/officeart/2016/7/layout/RepeatingBendingProcessNew"/>
    <dgm:cxn modelId="{DB7EB798-3A4E-47C1-833B-0492EC09B23D}" type="presOf" srcId="{42AB91EE-E689-457B-A5F6-7EF26BB9953D}" destId="{AC4E4EFC-4560-4D0F-AD03-9AA0FED7939B}" srcOrd="0" destOrd="0" presId="urn:microsoft.com/office/officeart/2016/7/layout/RepeatingBendingProcessNew"/>
    <dgm:cxn modelId="{288C62AB-61BE-4614-9068-92730937E4B5}" type="presOf" srcId="{6A101CC2-B258-4A4B-B674-16E1ACDEA6EF}" destId="{7886470F-A2B0-424F-A5C6-6C4B75F29D69}" srcOrd="0" destOrd="0" presId="urn:microsoft.com/office/officeart/2016/7/layout/RepeatingBendingProcessNew"/>
    <dgm:cxn modelId="{6D707DAE-5678-4BFC-945D-B9226C8526BD}" type="presOf" srcId="{0742E153-7B34-4123-A968-5E726A8C3D27}" destId="{97A0DB0C-9681-47B6-9326-6A8D4DD15F40}" srcOrd="1" destOrd="0" presId="urn:microsoft.com/office/officeart/2016/7/layout/RepeatingBendingProcessNew"/>
    <dgm:cxn modelId="{CE7494B5-C175-40C7-A8AA-D5AAB48F4004}" type="presOf" srcId="{670EA107-582F-479C-A39E-BF8C3E8E8439}" destId="{DAA69037-2BAB-43C2-993C-C9311FF33BBC}" srcOrd="0" destOrd="0" presId="urn:microsoft.com/office/officeart/2016/7/layout/RepeatingBendingProcessNew"/>
    <dgm:cxn modelId="{EF89BFBC-3C02-4659-9A1E-3324BD66288F}" srcId="{486D88A7-CDCE-475E-B140-551C088FDA2D}" destId="{55FF4887-41A3-46A4-93BA-35DC419BE5DA}" srcOrd="4" destOrd="0" parTransId="{D01B9D87-FB76-40C8-A224-90F0D8BADEC1}" sibTransId="{71B64129-B624-4970-A0B4-B750EF05FB76}"/>
    <dgm:cxn modelId="{F77CE1BD-5148-4900-A9A8-8BD4CE08C6FA}" type="presOf" srcId="{6A101CC2-B258-4A4B-B674-16E1ACDEA6EF}" destId="{113115A4-8D87-4F43-B19E-57CF540144CA}" srcOrd="1" destOrd="0" presId="urn:microsoft.com/office/officeart/2016/7/layout/RepeatingBendingProcessNew"/>
    <dgm:cxn modelId="{8B3538C4-CD2B-41EF-958A-866D2A5D058D}" type="presOf" srcId="{F9A5849B-800E-4C7D-AF69-ED2EE798AA05}" destId="{5C768C15-5AE5-4913-BA43-F17E517F2533}" srcOrd="1" destOrd="0" presId="urn:microsoft.com/office/officeart/2016/7/layout/RepeatingBendingProcessNew"/>
    <dgm:cxn modelId="{DCEBE0C9-8AEA-48E9-ABD5-04EE1CEE3609}" srcId="{486D88A7-CDCE-475E-B140-551C088FDA2D}" destId="{AD4001E9-662E-4D75-8C41-AD9AA87AA0D6}" srcOrd="6" destOrd="0" parTransId="{6BF0AD86-C0EA-4246-8DBE-0318DEE4846E}" sibTransId="{0742E153-7B34-4123-A968-5E726A8C3D27}"/>
    <dgm:cxn modelId="{2A17F1CE-B7DA-4FCC-A3CA-91A6C053C2E3}" srcId="{486D88A7-CDCE-475E-B140-551C088FDA2D}" destId="{4D8C8884-2889-4056-9A8A-5E5BC99B4192}" srcOrd="1" destOrd="0" parTransId="{6E88437D-4936-4E8E-9DF4-D2FFC4042DC7}" sibTransId="{26907B73-A001-465E-A560-17FD2F4E97BB}"/>
    <dgm:cxn modelId="{55C8C4DC-EDB7-40C0-8EBC-31563DB3B52C}" type="presOf" srcId="{26907B73-A001-465E-A560-17FD2F4E97BB}" destId="{1B39ED50-C92F-49C8-AF2E-4F9F41B54A90}" srcOrd="0" destOrd="0" presId="urn:microsoft.com/office/officeart/2016/7/layout/RepeatingBendingProcessNew"/>
    <dgm:cxn modelId="{9415F8DC-BBEC-467F-B5A7-229CA1B0DA89}" type="presOf" srcId="{D40351D4-DDF9-4A54-BEB9-BB786C02B0FD}" destId="{007C4A2C-AA18-44F0-828E-6D1046D1CA48}" srcOrd="0" destOrd="0" presId="urn:microsoft.com/office/officeart/2016/7/layout/RepeatingBendingProcessNew"/>
    <dgm:cxn modelId="{439867E2-3B7F-46FB-89B0-84002346E450}" type="presOf" srcId="{0742E153-7B34-4123-A968-5E726A8C3D27}" destId="{D304F585-25C4-4E9E-A44C-9D3840BD85E9}" srcOrd="0" destOrd="0" presId="urn:microsoft.com/office/officeart/2016/7/layout/RepeatingBendingProcessNew"/>
    <dgm:cxn modelId="{BB7FC1E6-059A-4F4C-9592-FC5A4C27A055}" srcId="{486D88A7-CDCE-475E-B140-551C088FDA2D}" destId="{D40351D4-DDF9-4A54-BEB9-BB786C02B0FD}" srcOrd="7" destOrd="0" parTransId="{9F62BAD9-386C-4EAF-96D7-3EA35740CFA8}" sibTransId="{08CF8EF5-0D61-4A3C-A5A0-A33E8D02A6A6}"/>
    <dgm:cxn modelId="{B2A94EFB-B838-42D5-8C5D-D6B307C37C43}" srcId="{486D88A7-CDCE-475E-B140-551C088FDA2D}" destId="{42AB91EE-E689-457B-A5F6-7EF26BB9953D}" srcOrd="2" destOrd="0" parTransId="{1E9ABBC8-0DAF-4860-BE90-F7D2160B3083}" sibTransId="{670EA107-582F-479C-A39E-BF8C3E8E8439}"/>
    <dgm:cxn modelId="{7EE31B49-10AC-4D5E-A456-60E163262169}" type="presParOf" srcId="{B9614A7C-9761-4EA7-96AA-9E8F6624508C}" destId="{6C03DFC3-9D46-4DB4-9730-0C0EAD79F5C8}" srcOrd="0" destOrd="0" presId="urn:microsoft.com/office/officeart/2016/7/layout/RepeatingBendingProcessNew"/>
    <dgm:cxn modelId="{60206B58-DE72-4028-9A3D-D4ED94F766E4}" type="presParOf" srcId="{B9614A7C-9761-4EA7-96AA-9E8F6624508C}" destId="{7886470F-A2B0-424F-A5C6-6C4B75F29D69}" srcOrd="1" destOrd="0" presId="urn:microsoft.com/office/officeart/2016/7/layout/RepeatingBendingProcessNew"/>
    <dgm:cxn modelId="{017EFD9B-83A5-4A12-AFA7-C11DF5A04B11}" type="presParOf" srcId="{7886470F-A2B0-424F-A5C6-6C4B75F29D69}" destId="{113115A4-8D87-4F43-B19E-57CF540144CA}" srcOrd="0" destOrd="0" presId="urn:microsoft.com/office/officeart/2016/7/layout/RepeatingBendingProcessNew"/>
    <dgm:cxn modelId="{03C6B253-790C-4EDF-8E7C-78A518B9B446}" type="presParOf" srcId="{B9614A7C-9761-4EA7-96AA-9E8F6624508C}" destId="{AE0D617E-1FB1-49A1-97F3-8D70EBD3EC44}" srcOrd="2" destOrd="0" presId="urn:microsoft.com/office/officeart/2016/7/layout/RepeatingBendingProcessNew"/>
    <dgm:cxn modelId="{A457EF66-8997-4DCB-8C86-512F497A8988}" type="presParOf" srcId="{B9614A7C-9761-4EA7-96AA-9E8F6624508C}" destId="{1B39ED50-C92F-49C8-AF2E-4F9F41B54A90}" srcOrd="3" destOrd="0" presId="urn:microsoft.com/office/officeart/2016/7/layout/RepeatingBendingProcessNew"/>
    <dgm:cxn modelId="{80A0BAF3-3ACF-4A8C-81C4-C819D082B983}" type="presParOf" srcId="{1B39ED50-C92F-49C8-AF2E-4F9F41B54A90}" destId="{AF7D17A7-2A76-4664-8B61-C0A62F7F510C}" srcOrd="0" destOrd="0" presId="urn:microsoft.com/office/officeart/2016/7/layout/RepeatingBendingProcessNew"/>
    <dgm:cxn modelId="{D80CB16D-BF03-4193-BBBA-795699089755}" type="presParOf" srcId="{B9614A7C-9761-4EA7-96AA-9E8F6624508C}" destId="{AC4E4EFC-4560-4D0F-AD03-9AA0FED7939B}" srcOrd="4" destOrd="0" presId="urn:microsoft.com/office/officeart/2016/7/layout/RepeatingBendingProcessNew"/>
    <dgm:cxn modelId="{9BF6FEA4-7AED-42BD-B790-0B1E89608694}" type="presParOf" srcId="{B9614A7C-9761-4EA7-96AA-9E8F6624508C}" destId="{DAA69037-2BAB-43C2-993C-C9311FF33BBC}" srcOrd="5" destOrd="0" presId="urn:microsoft.com/office/officeart/2016/7/layout/RepeatingBendingProcessNew"/>
    <dgm:cxn modelId="{C0C92A6A-A9F0-4540-97A9-633063E73CDC}" type="presParOf" srcId="{DAA69037-2BAB-43C2-993C-C9311FF33BBC}" destId="{07BF913E-7999-4A9F-9A05-2A4561629D8C}" srcOrd="0" destOrd="0" presId="urn:microsoft.com/office/officeart/2016/7/layout/RepeatingBendingProcessNew"/>
    <dgm:cxn modelId="{8F9ECB56-6BF7-46CF-8218-0B30633BD561}" type="presParOf" srcId="{B9614A7C-9761-4EA7-96AA-9E8F6624508C}" destId="{EC79A0E0-C3CF-49B6-832C-6F469DDE8712}" srcOrd="6" destOrd="0" presId="urn:microsoft.com/office/officeart/2016/7/layout/RepeatingBendingProcessNew"/>
    <dgm:cxn modelId="{871CF358-E770-45F9-85FD-1FB137A1A30A}" type="presParOf" srcId="{B9614A7C-9761-4EA7-96AA-9E8F6624508C}" destId="{73A0D362-9698-4994-B260-1126F3F1D56E}" srcOrd="7" destOrd="0" presId="urn:microsoft.com/office/officeart/2016/7/layout/RepeatingBendingProcessNew"/>
    <dgm:cxn modelId="{41FB9D51-E69B-4676-973A-AD1B72575332}" type="presParOf" srcId="{73A0D362-9698-4994-B260-1126F3F1D56E}" destId="{C5E84C6F-4A17-4E6E-A13F-DE9BFDC7FED1}" srcOrd="0" destOrd="0" presId="urn:microsoft.com/office/officeart/2016/7/layout/RepeatingBendingProcessNew"/>
    <dgm:cxn modelId="{055B4D6D-FECF-4D82-82FB-E72274CC7AEA}" type="presParOf" srcId="{B9614A7C-9761-4EA7-96AA-9E8F6624508C}" destId="{8BA26926-2544-4737-B5CF-04127846E9B8}" srcOrd="8" destOrd="0" presId="urn:microsoft.com/office/officeart/2016/7/layout/RepeatingBendingProcessNew"/>
    <dgm:cxn modelId="{17C671AA-C3F7-4F40-A2CE-BE77C1E1DE27}" type="presParOf" srcId="{B9614A7C-9761-4EA7-96AA-9E8F6624508C}" destId="{87EAFEE3-4705-48FA-B454-908D1615B63D}" srcOrd="9" destOrd="0" presId="urn:microsoft.com/office/officeart/2016/7/layout/RepeatingBendingProcessNew"/>
    <dgm:cxn modelId="{F10B0F96-BA60-471C-82C4-C6D163679170}" type="presParOf" srcId="{87EAFEE3-4705-48FA-B454-908D1615B63D}" destId="{E6A81089-C1A4-48BF-A1F7-48D1E1953D23}" srcOrd="0" destOrd="0" presId="urn:microsoft.com/office/officeart/2016/7/layout/RepeatingBendingProcessNew"/>
    <dgm:cxn modelId="{B5C09D34-8DD1-42BA-B2DC-CA4977EF06AD}" type="presParOf" srcId="{B9614A7C-9761-4EA7-96AA-9E8F6624508C}" destId="{05689FE9-8F22-4782-A15F-174ECCD886B5}" srcOrd="10" destOrd="0" presId="urn:microsoft.com/office/officeart/2016/7/layout/RepeatingBendingProcessNew"/>
    <dgm:cxn modelId="{72FA86E9-A8E2-4252-B466-F9E37007E894}" type="presParOf" srcId="{B9614A7C-9761-4EA7-96AA-9E8F6624508C}" destId="{27511065-ACD9-409F-9E4D-11EAB5A13956}" srcOrd="11" destOrd="0" presId="urn:microsoft.com/office/officeart/2016/7/layout/RepeatingBendingProcessNew"/>
    <dgm:cxn modelId="{F555E901-9A24-4948-BB55-3ED1B553AC50}" type="presParOf" srcId="{27511065-ACD9-409F-9E4D-11EAB5A13956}" destId="{5C768C15-5AE5-4913-BA43-F17E517F2533}" srcOrd="0" destOrd="0" presId="urn:microsoft.com/office/officeart/2016/7/layout/RepeatingBendingProcessNew"/>
    <dgm:cxn modelId="{1DB82D4B-4DFA-4CE3-9B00-6B723B6D0FAC}" type="presParOf" srcId="{B9614A7C-9761-4EA7-96AA-9E8F6624508C}" destId="{6FDD454A-6FF9-4F78-9F75-A4AFCC80C7D4}" srcOrd="12" destOrd="0" presId="urn:microsoft.com/office/officeart/2016/7/layout/RepeatingBendingProcessNew"/>
    <dgm:cxn modelId="{EAB8F730-49DD-472F-A114-939ED04D308C}" type="presParOf" srcId="{B9614A7C-9761-4EA7-96AA-9E8F6624508C}" destId="{D304F585-25C4-4E9E-A44C-9D3840BD85E9}" srcOrd="13" destOrd="0" presId="urn:microsoft.com/office/officeart/2016/7/layout/RepeatingBendingProcessNew"/>
    <dgm:cxn modelId="{69D3B4D1-F88E-48AE-8225-CEFF7B92E2DC}" type="presParOf" srcId="{D304F585-25C4-4E9E-A44C-9D3840BD85E9}" destId="{97A0DB0C-9681-47B6-9326-6A8D4DD15F40}" srcOrd="0" destOrd="0" presId="urn:microsoft.com/office/officeart/2016/7/layout/RepeatingBendingProcessNew"/>
    <dgm:cxn modelId="{8E46A020-ADF4-4B48-B590-A8F3AF43226C}" type="presParOf" srcId="{B9614A7C-9761-4EA7-96AA-9E8F6624508C}" destId="{007C4A2C-AA18-44F0-828E-6D1046D1CA48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576B82-9C07-46A3-A99C-350FEBF25AC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1E8CA41-731A-4C7B-A3EB-1BB5BF804E85}">
      <dgm:prSet/>
      <dgm:spPr/>
      <dgm:t>
        <a:bodyPr/>
        <a:lstStyle/>
        <a:p>
          <a:pPr>
            <a:defRPr cap="all"/>
          </a:pPr>
          <a:r>
            <a:rPr lang="en-US"/>
            <a:t>Implementation of drag and drop feature for tasks.</a:t>
          </a:r>
        </a:p>
      </dgm:t>
    </dgm:pt>
    <dgm:pt modelId="{4F2A8C08-5EB3-444B-A697-EA88A5FC932F}" type="parTrans" cxnId="{A6243D80-3C8B-4184-876B-45D0849F88BA}">
      <dgm:prSet/>
      <dgm:spPr/>
      <dgm:t>
        <a:bodyPr/>
        <a:lstStyle/>
        <a:p>
          <a:endParaRPr lang="en-US"/>
        </a:p>
      </dgm:t>
    </dgm:pt>
    <dgm:pt modelId="{F4A3539C-DA60-4601-95EA-D13A811FCC06}" type="sibTrans" cxnId="{A6243D80-3C8B-4184-876B-45D0849F88BA}">
      <dgm:prSet/>
      <dgm:spPr/>
      <dgm:t>
        <a:bodyPr/>
        <a:lstStyle/>
        <a:p>
          <a:endParaRPr lang="en-US"/>
        </a:p>
      </dgm:t>
    </dgm:pt>
    <dgm:pt modelId="{3263535E-CD51-4065-B11B-1CE4BAAC37AE}">
      <dgm:prSet/>
      <dgm:spPr/>
      <dgm:t>
        <a:bodyPr/>
        <a:lstStyle/>
        <a:p>
          <a:pPr>
            <a:defRPr cap="all"/>
          </a:pPr>
          <a:r>
            <a:rPr lang="en-US"/>
            <a:t>Implement a sideNav feature for the boardList view.</a:t>
          </a:r>
        </a:p>
      </dgm:t>
    </dgm:pt>
    <dgm:pt modelId="{DF235843-1700-40D4-A3FB-90D78909BAA2}" type="parTrans" cxnId="{1D47B4E1-83DF-4D5E-9166-DD9471992F47}">
      <dgm:prSet/>
      <dgm:spPr/>
      <dgm:t>
        <a:bodyPr/>
        <a:lstStyle/>
        <a:p>
          <a:endParaRPr lang="en-US"/>
        </a:p>
      </dgm:t>
    </dgm:pt>
    <dgm:pt modelId="{163DA597-27A3-4C49-B544-62DBDDD51115}" type="sibTrans" cxnId="{1D47B4E1-83DF-4D5E-9166-DD9471992F47}">
      <dgm:prSet/>
      <dgm:spPr/>
      <dgm:t>
        <a:bodyPr/>
        <a:lstStyle/>
        <a:p>
          <a:endParaRPr lang="en-US"/>
        </a:p>
      </dgm:t>
    </dgm:pt>
    <dgm:pt modelId="{9AC58219-7E7E-4696-8AA8-BBDA1643F174}">
      <dgm:prSet/>
      <dgm:spPr/>
      <dgm:t>
        <a:bodyPr/>
        <a:lstStyle/>
        <a:p>
          <a:pPr>
            <a:defRPr cap="all"/>
          </a:pPr>
          <a:r>
            <a:rPr lang="en-US"/>
            <a:t>Implement the edit profile option</a:t>
          </a:r>
        </a:p>
      </dgm:t>
    </dgm:pt>
    <dgm:pt modelId="{3784A5B6-98C9-4975-9EB6-B7DCFBD10A11}" type="parTrans" cxnId="{5EB04461-6302-489D-9978-D90717566BC5}">
      <dgm:prSet/>
      <dgm:spPr/>
      <dgm:t>
        <a:bodyPr/>
        <a:lstStyle/>
        <a:p>
          <a:endParaRPr lang="en-US"/>
        </a:p>
      </dgm:t>
    </dgm:pt>
    <dgm:pt modelId="{2582C425-6001-48EB-A16E-11936B10F268}" type="sibTrans" cxnId="{5EB04461-6302-489D-9978-D90717566BC5}">
      <dgm:prSet/>
      <dgm:spPr/>
      <dgm:t>
        <a:bodyPr/>
        <a:lstStyle/>
        <a:p>
          <a:endParaRPr lang="en-US"/>
        </a:p>
      </dgm:t>
    </dgm:pt>
    <dgm:pt modelId="{A27C161D-1035-4C90-AF9A-DD0317E9ABE8}" type="pres">
      <dgm:prSet presAssocID="{23576B82-9C07-46A3-A99C-350FEBF25ACC}" presName="root" presStyleCnt="0">
        <dgm:presLayoutVars>
          <dgm:dir/>
          <dgm:resizeHandles val="exact"/>
        </dgm:presLayoutVars>
      </dgm:prSet>
      <dgm:spPr/>
    </dgm:pt>
    <dgm:pt modelId="{DE0C8984-B23C-4D91-84B0-637AF630BDD6}" type="pres">
      <dgm:prSet presAssocID="{11E8CA41-731A-4C7B-A3EB-1BB5BF804E85}" presName="compNode" presStyleCnt="0"/>
      <dgm:spPr/>
    </dgm:pt>
    <dgm:pt modelId="{6B1A894B-8DB2-48AA-9FED-34DB34E342F8}" type="pres">
      <dgm:prSet presAssocID="{11E8CA41-731A-4C7B-A3EB-1BB5BF804E85}" presName="iconBgRect" presStyleLbl="bgShp" presStyleIdx="0" presStyleCnt="3"/>
      <dgm:spPr/>
    </dgm:pt>
    <dgm:pt modelId="{B1CE3973-550E-4290-ADA3-767F4A1D17FE}" type="pres">
      <dgm:prSet presAssocID="{11E8CA41-731A-4C7B-A3EB-1BB5BF804E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00A7A12-E903-48C9-B8D2-32804C271BD1}" type="pres">
      <dgm:prSet presAssocID="{11E8CA41-731A-4C7B-A3EB-1BB5BF804E85}" presName="spaceRect" presStyleCnt="0"/>
      <dgm:spPr/>
    </dgm:pt>
    <dgm:pt modelId="{91BF2139-D6D9-4649-BA95-BC161941C575}" type="pres">
      <dgm:prSet presAssocID="{11E8CA41-731A-4C7B-A3EB-1BB5BF804E85}" presName="textRect" presStyleLbl="revTx" presStyleIdx="0" presStyleCnt="3">
        <dgm:presLayoutVars>
          <dgm:chMax val="1"/>
          <dgm:chPref val="1"/>
        </dgm:presLayoutVars>
      </dgm:prSet>
      <dgm:spPr/>
    </dgm:pt>
    <dgm:pt modelId="{7AED6D1E-AAC2-4753-94BC-907162577F41}" type="pres">
      <dgm:prSet presAssocID="{F4A3539C-DA60-4601-95EA-D13A811FCC06}" presName="sibTrans" presStyleCnt="0"/>
      <dgm:spPr/>
    </dgm:pt>
    <dgm:pt modelId="{3569DE6D-974E-4DC0-9193-6C1EB1F241F2}" type="pres">
      <dgm:prSet presAssocID="{3263535E-CD51-4065-B11B-1CE4BAAC37AE}" presName="compNode" presStyleCnt="0"/>
      <dgm:spPr/>
    </dgm:pt>
    <dgm:pt modelId="{2CA60F6D-7B25-4C92-9D52-0505568EA955}" type="pres">
      <dgm:prSet presAssocID="{3263535E-CD51-4065-B11B-1CE4BAAC37AE}" presName="iconBgRect" presStyleLbl="bgShp" presStyleIdx="1" presStyleCnt="3"/>
      <dgm:spPr/>
    </dgm:pt>
    <dgm:pt modelId="{8394FEF3-3433-4BAD-8C04-7CE23ACA94C8}" type="pres">
      <dgm:prSet presAssocID="{3263535E-CD51-4065-B11B-1CE4BAAC37A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925B443D-CA1F-49D8-B078-371D0472DB2F}" type="pres">
      <dgm:prSet presAssocID="{3263535E-CD51-4065-B11B-1CE4BAAC37AE}" presName="spaceRect" presStyleCnt="0"/>
      <dgm:spPr/>
    </dgm:pt>
    <dgm:pt modelId="{1B8EAEF0-D609-454C-BA65-3A2826C1FE29}" type="pres">
      <dgm:prSet presAssocID="{3263535E-CD51-4065-B11B-1CE4BAAC37AE}" presName="textRect" presStyleLbl="revTx" presStyleIdx="1" presStyleCnt="3">
        <dgm:presLayoutVars>
          <dgm:chMax val="1"/>
          <dgm:chPref val="1"/>
        </dgm:presLayoutVars>
      </dgm:prSet>
      <dgm:spPr/>
    </dgm:pt>
    <dgm:pt modelId="{9D614095-6D1C-431A-A802-73EEA326BF5A}" type="pres">
      <dgm:prSet presAssocID="{163DA597-27A3-4C49-B544-62DBDDD51115}" presName="sibTrans" presStyleCnt="0"/>
      <dgm:spPr/>
    </dgm:pt>
    <dgm:pt modelId="{1B338095-94E8-49DF-B701-DB9EC6E5035F}" type="pres">
      <dgm:prSet presAssocID="{9AC58219-7E7E-4696-8AA8-BBDA1643F174}" presName="compNode" presStyleCnt="0"/>
      <dgm:spPr/>
    </dgm:pt>
    <dgm:pt modelId="{F7700818-82C1-40A0-8E09-F5977A3B9ABE}" type="pres">
      <dgm:prSet presAssocID="{9AC58219-7E7E-4696-8AA8-BBDA1643F174}" presName="iconBgRect" presStyleLbl="bgShp" presStyleIdx="2" presStyleCnt="3"/>
      <dgm:spPr/>
    </dgm:pt>
    <dgm:pt modelId="{60D46537-3770-4539-9598-72710269F9EE}" type="pres">
      <dgm:prSet presAssocID="{9AC58219-7E7E-4696-8AA8-BBDA1643F1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C6AF147-633A-4318-BF39-44DB6F2EC1BB}" type="pres">
      <dgm:prSet presAssocID="{9AC58219-7E7E-4696-8AA8-BBDA1643F174}" presName="spaceRect" presStyleCnt="0"/>
      <dgm:spPr/>
    </dgm:pt>
    <dgm:pt modelId="{50112067-42CE-4181-AE26-ED73EC18460F}" type="pres">
      <dgm:prSet presAssocID="{9AC58219-7E7E-4696-8AA8-BBDA1643F1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7150423-7CDF-4B1F-8C72-F6A1395CA3C6}" type="presOf" srcId="{11E8CA41-731A-4C7B-A3EB-1BB5BF804E85}" destId="{91BF2139-D6D9-4649-BA95-BC161941C575}" srcOrd="0" destOrd="0" presId="urn:microsoft.com/office/officeart/2018/5/layout/IconCircleLabelList"/>
    <dgm:cxn modelId="{27ADA02E-E344-4E8C-9B21-CC139DBC5DC0}" type="presOf" srcId="{23576B82-9C07-46A3-A99C-350FEBF25ACC}" destId="{A27C161D-1035-4C90-AF9A-DD0317E9ABE8}" srcOrd="0" destOrd="0" presId="urn:microsoft.com/office/officeart/2018/5/layout/IconCircleLabelList"/>
    <dgm:cxn modelId="{5EB04461-6302-489D-9978-D90717566BC5}" srcId="{23576B82-9C07-46A3-A99C-350FEBF25ACC}" destId="{9AC58219-7E7E-4696-8AA8-BBDA1643F174}" srcOrd="2" destOrd="0" parTransId="{3784A5B6-98C9-4975-9EB6-B7DCFBD10A11}" sibTransId="{2582C425-6001-48EB-A16E-11936B10F268}"/>
    <dgm:cxn modelId="{2514C27F-2DF9-4C92-A01F-12934A0D78CE}" type="presOf" srcId="{3263535E-CD51-4065-B11B-1CE4BAAC37AE}" destId="{1B8EAEF0-D609-454C-BA65-3A2826C1FE29}" srcOrd="0" destOrd="0" presId="urn:microsoft.com/office/officeart/2018/5/layout/IconCircleLabelList"/>
    <dgm:cxn modelId="{A6243D80-3C8B-4184-876B-45D0849F88BA}" srcId="{23576B82-9C07-46A3-A99C-350FEBF25ACC}" destId="{11E8CA41-731A-4C7B-A3EB-1BB5BF804E85}" srcOrd="0" destOrd="0" parTransId="{4F2A8C08-5EB3-444B-A697-EA88A5FC932F}" sibTransId="{F4A3539C-DA60-4601-95EA-D13A811FCC06}"/>
    <dgm:cxn modelId="{4F266AB9-476E-4012-A9A3-F7DDB6D2BFB3}" type="presOf" srcId="{9AC58219-7E7E-4696-8AA8-BBDA1643F174}" destId="{50112067-42CE-4181-AE26-ED73EC18460F}" srcOrd="0" destOrd="0" presId="urn:microsoft.com/office/officeart/2018/5/layout/IconCircleLabelList"/>
    <dgm:cxn modelId="{1D47B4E1-83DF-4D5E-9166-DD9471992F47}" srcId="{23576B82-9C07-46A3-A99C-350FEBF25ACC}" destId="{3263535E-CD51-4065-B11B-1CE4BAAC37AE}" srcOrd="1" destOrd="0" parTransId="{DF235843-1700-40D4-A3FB-90D78909BAA2}" sibTransId="{163DA597-27A3-4C49-B544-62DBDDD51115}"/>
    <dgm:cxn modelId="{14AEF0B1-2986-4EEA-9C0B-C3A49230D655}" type="presParOf" srcId="{A27C161D-1035-4C90-AF9A-DD0317E9ABE8}" destId="{DE0C8984-B23C-4D91-84B0-637AF630BDD6}" srcOrd="0" destOrd="0" presId="urn:microsoft.com/office/officeart/2018/5/layout/IconCircleLabelList"/>
    <dgm:cxn modelId="{B137975E-6992-4D21-980E-5BF0531BAF5A}" type="presParOf" srcId="{DE0C8984-B23C-4D91-84B0-637AF630BDD6}" destId="{6B1A894B-8DB2-48AA-9FED-34DB34E342F8}" srcOrd="0" destOrd="0" presId="urn:microsoft.com/office/officeart/2018/5/layout/IconCircleLabelList"/>
    <dgm:cxn modelId="{61617A0A-7743-4BC4-A8D4-C8741463AFF8}" type="presParOf" srcId="{DE0C8984-B23C-4D91-84B0-637AF630BDD6}" destId="{B1CE3973-550E-4290-ADA3-767F4A1D17FE}" srcOrd="1" destOrd="0" presId="urn:microsoft.com/office/officeart/2018/5/layout/IconCircleLabelList"/>
    <dgm:cxn modelId="{DE67267A-976C-4C02-B5BC-FFA7335C2B98}" type="presParOf" srcId="{DE0C8984-B23C-4D91-84B0-637AF630BDD6}" destId="{400A7A12-E903-48C9-B8D2-32804C271BD1}" srcOrd="2" destOrd="0" presId="urn:microsoft.com/office/officeart/2018/5/layout/IconCircleLabelList"/>
    <dgm:cxn modelId="{81ED15DB-9455-4C9A-A423-48BC71AF72C6}" type="presParOf" srcId="{DE0C8984-B23C-4D91-84B0-637AF630BDD6}" destId="{91BF2139-D6D9-4649-BA95-BC161941C575}" srcOrd="3" destOrd="0" presId="urn:microsoft.com/office/officeart/2018/5/layout/IconCircleLabelList"/>
    <dgm:cxn modelId="{79EFA050-ABDA-4A11-9BA3-8BBE1E603024}" type="presParOf" srcId="{A27C161D-1035-4C90-AF9A-DD0317E9ABE8}" destId="{7AED6D1E-AAC2-4753-94BC-907162577F41}" srcOrd="1" destOrd="0" presId="urn:microsoft.com/office/officeart/2018/5/layout/IconCircleLabelList"/>
    <dgm:cxn modelId="{8FC2AC03-C4B9-484E-8BD2-2B74B2F949EB}" type="presParOf" srcId="{A27C161D-1035-4C90-AF9A-DD0317E9ABE8}" destId="{3569DE6D-974E-4DC0-9193-6C1EB1F241F2}" srcOrd="2" destOrd="0" presId="urn:microsoft.com/office/officeart/2018/5/layout/IconCircleLabelList"/>
    <dgm:cxn modelId="{D7BA033A-7D63-4BF2-A466-8BC359540D9D}" type="presParOf" srcId="{3569DE6D-974E-4DC0-9193-6C1EB1F241F2}" destId="{2CA60F6D-7B25-4C92-9D52-0505568EA955}" srcOrd="0" destOrd="0" presId="urn:microsoft.com/office/officeart/2018/5/layout/IconCircleLabelList"/>
    <dgm:cxn modelId="{CDDD4270-6D62-4815-882C-A5B4AF9A8B78}" type="presParOf" srcId="{3569DE6D-974E-4DC0-9193-6C1EB1F241F2}" destId="{8394FEF3-3433-4BAD-8C04-7CE23ACA94C8}" srcOrd="1" destOrd="0" presId="urn:microsoft.com/office/officeart/2018/5/layout/IconCircleLabelList"/>
    <dgm:cxn modelId="{9008EF19-7D89-41CE-B230-3F9C66A924C8}" type="presParOf" srcId="{3569DE6D-974E-4DC0-9193-6C1EB1F241F2}" destId="{925B443D-CA1F-49D8-B078-371D0472DB2F}" srcOrd="2" destOrd="0" presId="urn:microsoft.com/office/officeart/2018/5/layout/IconCircleLabelList"/>
    <dgm:cxn modelId="{701D2369-5307-4B38-BB14-3AC352D3283A}" type="presParOf" srcId="{3569DE6D-974E-4DC0-9193-6C1EB1F241F2}" destId="{1B8EAEF0-D609-454C-BA65-3A2826C1FE29}" srcOrd="3" destOrd="0" presId="urn:microsoft.com/office/officeart/2018/5/layout/IconCircleLabelList"/>
    <dgm:cxn modelId="{C79DFB1E-A49D-47D2-93FF-A97AB7E61198}" type="presParOf" srcId="{A27C161D-1035-4C90-AF9A-DD0317E9ABE8}" destId="{9D614095-6D1C-431A-A802-73EEA326BF5A}" srcOrd="3" destOrd="0" presId="urn:microsoft.com/office/officeart/2018/5/layout/IconCircleLabelList"/>
    <dgm:cxn modelId="{017C967C-8B56-4EBB-97EF-2E561B191C7C}" type="presParOf" srcId="{A27C161D-1035-4C90-AF9A-DD0317E9ABE8}" destId="{1B338095-94E8-49DF-B701-DB9EC6E5035F}" srcOrd="4" destOrd="0" presId="urn:microsoft.com/office/officeart/2018/5/layout/IconCircleLabelList"/>
    <dgm:cxn modelId="{57CCCA19-0EF7-49BE-9784-DC345E9D50C4}" type="presParOf" srcId="{1B338095-94E8-49DF-B701-DB9EC6E5035F}" destId="{F7700818-82C1-40A0-8E09-F5977A3B9ABE}" srcOrd="0" destOrd="0" presId="urn:microsoft.com/office/officeart/2018/5/layout/IconCircleLabelList"/>
    <dgm:cxn modelId="{4C29FF7A-B707-40B2-9DC8-210D47315C98}" type="presParOf" srcId="{1B338095-94E8-49DF-B701-DB9EC6E5035F}" destId="{60D46537-3770-4539-9598-72710269F9EE}" srcOrd="1" destOrd="0" presId="urn:microsoft.com/office/officeart/2018/5/layout/IconCircleLabelList"/>
    <dgm:cxn modelId="{DE43D95E-049E-45BA-ACD7-05B753210E66}" type="presParOf" srcId="{1B338095-94E8-49DF-B701-DB9EC6E5035F}" destId="{CC6AF147-633A-4318-BF39-44DB6F2EC1BB}" srcOrd="2" destOrd="0" presId="urn:microsoft.com/office/officeart/2018/5/layout/IconCircleLabelList"/>
    <dgm:cxn modelId="{E9051E7A-E1C2-4C9C-A478-E142576DBBF1}" type="presParOf" srcId="{1B338095-94E8-49DF-B701-DB9EC6E5035F}" destId="{50112067-42CE-4181-AE26-ED73EC1846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80206-89DA-4B07-B6DE-63CE695AFD0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D836157-8129-43EF-BBED-60D2F9577791}">
      <dgm:prSet/>
      <dgm:spPr/>
      <dgm:t>
        <a:bodyPr/>
        <a:lstStyle/>
        <a:p>
          <a:r>
            <a:rPr lang="en-US"/>
            <a:t>Single page application for Kanban Board is created using the angular framework.</a:t>
          </a:r>
        </a:p>
      </dgm:t>
    </dgm:pt>
    <dgm:pt modelId="{2E60E539-9C8F-4308-B2CD-ECF276BBF310}" type="parTrans" cxnId="{1AB54B29-DE3A-44C9-A05C-1B8EB45F4F3B}">
      <dgm:prSet/>
      <dgm:spPr/>
      <dgm:t>
        <a:bodyPr/>
        <a:lstStyle/>
        <a:p>
          <a:endParaRPr lang="en-US"/>
        </a:p>
      </dgm:t>
    </dgm:pt>
    <dgm:pt modelId="{8C3BFC76-0299-41CE-ADC0-444FF3ADF55A}" type="sibTrans" cxnId="{1AB54B29-DE3A-44C9-A05C-1B8EB45F4F3B}">
      <dgm:prSet/>
      <dgm:spPr/>
      <dgm:t>
        <a:bodyPr/>
        <a:lstStyle/>
        <a:p>
          <a:endParaRPr lang="en-US"/>
        </a:p>
      </dgm:t>
    </dgm:pt>
    <dgm:pt modelId="{AF850AAA-10BF-43E2-B222-44FC285EAD05}">
      <dgm:prSet/>
      <dgm:spPr/>
      <dgm:t>
        <a:bodyPr/>
        <a:lstStyle/>
        <a:p>
          <a:r>
            <a:rPr lang="en-US"/>
            <a:t>JWT is used to authorize users to the dashboard.</a:t>
          </a:r>
        </a:p>
      </dgm:t>
    </dgm:pt>
    <dgm:pt modelId="{DF5124CD-DAD2-49BA-8504-3C12E84ADCAC}" type="parTrans" cxnId="{FA10C388-E592-4EDB-AD48-94612B495E3F}">
      <dgm:prSet/>
      <dgm:spPr/>
      <dgm:t>
        <a:bodyPr/>
        <a:lstStyle/>
        <a:p>
          <a:endParaRPr lang="en-US"/>
        </a:p>
      </dgm:t>
    </dgm:pt>
    <dgm:pt modelId="{5E1A6873-FF62-44E2-BE3A-D49AE5D5690D}" type="sibTrans" cxnId="{FA10C388-E592-4EDB-AD48-94612B495E3F}">
      <dgm:prSet/>
      <dgm:spPr/>
      <dgm:t>
        <a:bodyPr/>
        <a:lstStyle/>
        <a:p>
          <a:endParaRPr lang="en-US"/>
        </a:p>
      </dgm:t>
    </dgm:pt>
    <dgm:pt modelId="{9E90F344-B39A-4A1A-8706-53119DD16B05}">
      <dgm:prSet/>
      <dgm:spPr/>
      <dgm:t>
        <a:bodyPr/>
        <a:lstStyle/>
        <a:p>
          <a:r>
            <a:rPr lang="en-US"/>
            <a:t>User login information saved in Mysql database.</a:t>
          </a:r>
        </a:p>
      </dgm:t>
    </dgm:pt>
    <dgm:pt modelId="{84E33B85-F55E-4E3D-A08C-77C7AFF51EE1}" type="parTrans" cxnId="{C27E1338-9F7C-4F29-8F8D-216D95468953}">
      <dgm:prSet/>
      <dgm:spPr/>
      <dgm:t>
        <a:bodyPr/>
        <a:lstStyle/>
        <a:p>
          <a:endParaRPr lang="en-US"/>
        </a:p>
      </dgm:t>
    </dgm:pt>
    <dgm:pt modelId="{E125867B-E243-4CAD-8524-7C1B6BD1405F}" type="sibTrans" cxnId="{C27E1338-9F7C-4F29-8F8D-216D95468953}">
      <dgm:prSet/>
      <dgm:spPr/>
      <dgm:t>
        <a:bodyPr/>
        <a:lstStyle/>
        <a:p>
          <a:endParaRPr lang="en-US"/>
        </a:p>
      </dgm:t>
    </dgm:pt>
    <dgm:pt modelId="{1DC0178B-6030-4E59-8DE9-37C3D3AD19FB}">
      <dgm:prSet/>
      <dgm:spPr/>
      <dgm:t>
        <a:bodyPr/>
        <a:lstStyle/>
        <a:p>
          <a:r>
            <a:rPr lang="en-US"/>
            <a:t>Board information saved in Mongo database.</a:t>
          </a:r>
        </a:p>
      </dgm:t>
    </dgm:pt>
    <dgm:pt modelId="{39E6F0F0-D39A-4557-917C-7CE1B57CD87A}" type="parTrans" cxnId="{350AE0EB-4DED-47DD-BDC7-D6B27B2C7272}">
      <dgm:prSet/>
      <dgm:spPr/>
      <dgm:t>
        <a:bodyPr/>
        <a:lstStyle/>
        <a:p>
          <a:endParaRPr lang="en-US"/>
        </a:p>
      </dgm:t>
    </dgm:pt>
    <dgm:pt modelId="{690EDDC5-1A88-4AF3-8FB7-E1466CE888AC}" type="sibTrans" cxnId="{350AE0EB-4DED-47DD-BDC7-D6B27B2C7272}">
      <dgm:prSet/>
      <dgm:spPr/>
      <dgm:t>
        <a:bodyPr/>
        <a:lstStyle/>
        <a:p>
          <a:endParaRPr lang="en-US"/>
        </a:p>
      </dgm:t>
    </dgm:pt>
    <dgm:pt modelId="{1EA7F29B-DBA1-4BE8-B532-F1E4002CE95E}" type="pres">
      <dgm:prSet presAssocID="{79D80206-89DA-4B07-B6DE-63CE695AFD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81187B2-8B1E-4C4E-81FA-11155912BE69}" type="pres">
      <dgm:prSet presAssocID="{FD836157-8129-43EF-BBED-60D2F9577791}" presName="hierRoot1" presStyleCnt="0"/>
      <dgm:spPr/>
    </dgm:pt>
    <dgm:pt modelId="{4A4CF9A7-0F2E-4E33-8D3B-7C52121CB3B1}" type="pres">
      <dgm:prSet presAssocID="{FD836157-8129-43EF-BBED-60D2F9577791}" presName="composite" presStyleCnt="0"/>
      <dgm:spPr/>
    </dgm:pt>
    <dgm:pt modelId="{5063307C-BE67-4CC4-A5D4-A304A1CD3908}" type="pres">
      <dgm:prSet presAssocID="{FD836157-8129-43EF-BBED-60D2F9577791}" presName="background" presStyleLbl="node0" presStyleIdx="0" presStyleCnt="4"/>
      <dgm:spPr/>
    </dgm:pt>
    <dgm:pt modelId="{2E0D51C0-0A4B-4A49-86DE-BBD8029E864B}" type="pres">
      <dgm:prSet presAssocID="{FD836157-8129-43EF-BBED-60D2F9577791}" presName="text" presStyleLbl="fgAcc0" presStyleIdx="0" presStyleCnt="4">
        <dgm:presLayoutVars>
          <dgm:chPref val="3"/>
        </dgm:presLayoutVars>
      </dgm:prSet>
      <dgm:spPr/>
    </dgm:pt>
    <dgm:pt modelId="{1ADDF9E0-7E93-49A7-9948-88CC3AF6D478}" type="pres">
      <dgm:prSet presAssocID="{FD836157-8129-43EF-BBED-60D2F9577791}" presName="hierChild2" presStyleCnt="0"/>
      <dgm:spPr/>
    </dgm:pt>
    <dgm:pt modelId="{53F60BFD-F8A2-4659-8315-17A0E84A421F}" type="pres">
      <dgm:prSet presAssocID="{AF850AAA-10BF-43E2-B222-44FC285EAD05}" presName="hierRoot1" presStyleCnt="0"/>
      <dgm:spPr/>
    </dgm:pt>
    <dgm:pt modelId="{12DB6ABD-C589-42E5-8ED1-0715FE7EED09}" type="pres">
      <dgm:prSet presAssocID="{AF850AAA-10BF-43E2-B222-44FC285EAD05}" presName="composite" presStyleCnt="0"/>
      <dgm:spPr/>
    </dgm:pt>
    <dgm:pt modelId="{54360E1C-68F0-462C-99D7-EE14D38EF044}" type="pres">
      <dgm:prSet presAssocID="{AF850AAA-10BF-43E2-B222-44FC285EAD05}" presName="background" presStyleLbl="node0" presStyleIdx="1" presStyleCnt="4"/>
      <dgm:spPr/>
    </dgm:pt>
    <dgm:pt modelId="{9BD5A43B-A9EF-47DD-9CAC-5A9EA91C5A2E}" type="pres">
      <dgm:prSet presAssocID="{AF850AAA-10BF-43E2-B222-44FC285EAD05}" presName="text" presStyleLbl="fgAcc0" presStyleIdx="1" presStyleCnt="4">
        <dgm:presLayoutVars>
          <dgm:chPref val="3"/>
        </dgm:presLayoutVars>
      </dgm:prSet>
      <dgm:spPr/>
    </dgm:pt>
    <dgm:pt modelId="{14DAB5DA-DF1D-46F8-B77E-43176114CF2E}" type="pres">
      <dgm:prSet presAssocID="{AF850AAA-10BF-43E2-B222-44FC285EAD05}" presName="hierChild2" presStyleCnt="0"/>
      <dgm:spPr/>
    </dgm:pt>
    <dgm:pt modelId="{76C2E0E0-C34E-43A6-880B-F40E69C46492}" type="pres">
      <dgm:prSet presAssocID="{9E90F344-B39A-4A1A-8706-53119DD16B05}" presName="hierRoot1" presStyleCnt="0"/>
      <dgm:spPr/>
    </dgm:pt>
    <dgm:pt modelId="{075096BA-4B9B-4E87-B6C3-45C22DD3B482}" type="pres">
      <dgm:prSet presAssocID="{9E90F344-B39A-4A1A-8706-53119DD16B05}" presName="composite" presStyleCnt="0"/>
      <dgm:spPr/>
    </dgm:pt>
    <dgm:pt modelId="{4D72A8E9-941A-4C15-90AC-B18855E25719}" type="pres">
      <dgm:prSet presAssocID="{9E90F344-B39A-4A1A-8706-53119DD16B05}" presName="background" presStyleLbl="node0" presStyleIdx="2" presStyleCnt="4"/>
      <dgm:spPr/>
    </dgm:pt>
    <dgm:pt modelId="{C21DC582-7DDF-4AD2-BC74-4E13ACE39E47}" type="pres">
      <dgm:prSet presAssocID="{9E90F344-B39A-4A1A-8706-53119DD16B05}" presName="text" presStyleLbl="fgAcc0" presStyleIdx="2" presStyleCnt="4">
        <dgm:presLayoutVars>
          <dgm:chPref val="3"/>
        </dgm:presLayoutVars>
      </dgm:prSet>
      <dgm:spPr/>
    </dgm:pt>
    <dgm:pt modelId="{A8CCB570-8C11-4E23-BD85-43CD49A9A75A}" type="pres">
      <dgm:prSet presAssocID="{9E90F344-B39A-4A1A-8706-53119DD16B05}" presName="hierChild2" presStyleCnt="0"/>
      <dgm:spPr/>
    </dgm:pt>
    <dgm:pt modelId="{8ED0ACFD-C47B-4B8B-83B7-F2B3ADD2ECB8}" type="pres">
      <dgm:prSet presAssocID="{1DC0178B-6030-4E59-8DE9-37C3D3AD19FB}" presName="hierRoot1" presStyleCnt="0"/>
      <dgm:spPr/>
    </dgm:pt>
    <dgm:pt modelId="{36D1C50D-C458-4A2B-B8D6-5A723A81E72E}" type="pres">
      <dgm:prSet presAssocID="{1DC0178B-6030-4E59-8DE9-37C3D3AD19FB}" presName="composite" presStyleCnt="0"/>
      <dgm:spPr/>
    </dgm:pt>
    <dgm:pt modelId="{222025C5-0A21-454E-908D-6B02D452BF5A}" type="pres">
      <dgm:prSet presAssocID="{1DC0178B-6030-4E59-8DE9-37C3D3AD19FB}" presName="background" presStyleLbl="node0" presStyleIdx="3" presStyleCnt="4"/>
      <dgm:spPr/>
    </dgm:pt>
    <dgm:pt modelId="{A965A414-B3DD-473B-AF19-1FC7A2C55377}" type="pres">
      <dgm:prSet presAssocID="{1DC0178B-6030-4E59-8DE9-37C3D3AD19FB}" presName="text" presStyleLbl="fgAcc0" presStyleIdx="3" presStyleCnt="4">
        <dgm:presLayoutVars>
          <dgm:chPref val="3"/>
        </dgm:presLayoutVars>
      </dgm:prSet>
      <dgm:spPr/>
    </dgm:pt>
    <dgm:pt modelId="{5FB8707E-B176-4E1D-8649-6F05D6A55B4D}" type="pres">
      <dgm:prSet presAssocID="{1DC0178B-6030-4E59-8DE9-37C3D3AD19FB}" presName="hierChild2" presStyleCnt="0"/>
      <dgm:spPr/>
    </dgm:pt>
  </dgm:ptLst>
  <dgm:cxnLst>
    <dgm:cxn modelId="{9C4A4B22-5D08-4630-9D3A-BA9131546FB3}" type="presOf" srcId="{9E90F344-B39A-4A1A-8706-53119DD16B05}" destId="{C21DC582-7DDF-4AD2-BC74-4E13ACE39E47}" srcOrd="0" destOrd="0" presId="urn:microsoft.com/office/officeart/2005/8/layout/hierarchy1"/>
    <dgm:cxn modelId="{1AB54B29-DE3A-44C9-A05C-1B8EB45F4F3B}" srcId="{79D80206-89DA-4B07-B6DE-63CE695AFD0C}" destId="{FD836157-8129-43EF-BBED-60D2F9577791}" srcOrd="0" destOrd="0" parTransId="{2E60E539-9C8F-4308-B2CD-ECF276BBF310}" sibTransId="{8C3BFC76-0299-41CE-ADC0-444FF3ADF55A}"/>
    <dgm:cxn modelId="{C27E1338-9F7C-4F29-8F8D-216D95468953}" srcId="{79D80206-89DA-4B07-B6DE-63CE695AFD0C}" destId="{9E90F344-B39A-4A1A-8706-53119DD16B05}" srcOrd="2" destOrd="0" parTransId="{84E33B85-F55E-4E3D-A08C-77C7AFF51EE1}" sibTransId="{E125867B-E243-4CAD-8524-7C1B6BD1405F}"/>
    <dgm:cxn modelId="{B8EE543A-B26E-44F9-A54F-83ECCE255225}" type="presOf" srcId="{79D80206-89DA-4B07-B6DE-63CE695AFD0C}" destId="{1EA7F29B-DBA1-4BE8-B532-F1E4002CE95E}" srcOrd="0" destOrd="0" presId="urn:microsoft.com/office/officeart/2005/8/layout/hierarchy1"/>
    <dgm:cxn modelId="{F2C3D770-7360-4947-AB4A-002E3FD6F678}" type="presOf" srcId="{FD836157-8129-43EF-BBED-60D2F9577791}" destId="{2E0D51C0-0A4B-4A49-86DE-BBD8029E864B}" srcOrd="0" destOrd="0" presId="urn:microsoft.com/office/officeart/2005/8/layout/hierarchy1"/>
    <dgm:cxn modelId="{FA10C388-E592-4EDB-AD48-94612B495E3F}" srcId="{79D80206-89DA-4B07-B6DE-63CE695AFD0C}" destId="{AF850AAA-10BF-43E2-B222-44FC285EAD05}" srcOrd="1" destOrd="0" parTransId="{DF5124CD-DAD2-49BA-8504-3C12E84ADCAC}" sibTransId="{5E1A6873-FF62-44E2-BE3A-D49AE5D5690D}"/>
    <dgm:cxn modelId="{701B12BE-9014-48BD-8629-C4BD65AFBA58}" type="presOf" srcId="{AF850AAA-10BF-43E2-B222-44FC285EAD05}" destId="{9BD5A43B-A9EF-47DD-9CAC-5A9EA91C5A2E}" srcOrd="0" destOrd="0" presId="urn:microsoft.com/office/officeart/2005/8/layout/hierarchy1"/>
    <dgm:cxn modelId="{350AE0EB-4DED-47DD-BDC7-D6B27B2C7272}" srcId="{79D80206-89DA-4B07-B6DE-63CE695AFD0C}" destId="{1DC0178B-6030-4E59-8DE9-37C3D3AD19FB}" srcOrd="3" destOrd="0" parTransId="{39E6F0F0-D39A-4557-917C-7CE1B57CD87A}" sibTransId="{690EDDC5-1A88-4AF3-8FB7-E1466CE888AC}"/>
    <dgm:cxn modelId="{0F250EF2-978C-45AA-87D9-AD281263FFDC}" type="presOf" srcId="{1DC0178B-6030-4E59-8DE9-37C3D3AD19FB}" destId="{A965A414-B3DD-473B-AF19-1FC7A2C55377}" srcOrd="0" destOrd="0" presId="urn:microsoft.com/office/officeart/2005/8/layout/hierarchy1"/>
    <dgm:cxn modelId="{CF218975-B572-42B9-8E0D-24B9066E97AE}" type="presParOf" srcId="{1EA7F29B-DBA1-4BE8-B532-F1E4002CE95E}" destId="{D81187B2-8B1E-4C4E-81FA-11155912BE69}" srcOrd="0" destOrd="0" presId="urn:microsoft.com/office/officeart/2005/8/layout/hierarchy1"/>
    <dgm:cxn modelId="{5E4960BD-510A-48A5-9F80-D5130482C15C}" type="presParOf" srcId="{D81187B2-8B1E-4C4E-81FA-11155912BE69}" destId="{4A4CF9A7-0F2E-4E33-8D3B-7C52121CB3B1}" srcOrd="0" destOrd="0" presId="urn:microsoft.com/office/officeart/2005/8/layout/hierarchy1"/>
    <dgm:cxn modelId="{6E487B87-BFC4-4C5F-A4F9-95E607F81148}" type="presParOf" srcId="{4A4CF9A7-0F2E-4E33-8D3B-7C52121CB3B1}" destId="{5063307C-BE67-4CC4-A5D4-A304A1CD3908}" srcOrd="0" destOrd="0" presId="urn:microsoft.com/office/officeart/2005/8/layout/hierarchy1"/>
    <dgm:cxn modelId="{6D1953B0-41F9-4FB9-8D20-393F45D335CD}" type="presParOf" srcId="{4A4CF9A7-0F2E-4E33-8D3B-7C52121CB3B1}" destId="{2E0D51C0-0A4B-4A49-86DE-BBD8029E864B}" srcOrd="1" destOrd="0" presId="urn:microsoft.com/office/officeart/2005/8/layout/hierarchy1"/>
    <dgm:cxn modelId="{BF4986A1-2066-4115-9E46-79BD15CBAF86}" type="presParOf" srcId="{D81187B2-8B1E-4C4E-81FA-11155912BE69}" destId="{1ADDF9E0-7E93-49A7-9948-88CC3AF6D478}" srcOrd="1" destOrd="0" presId="urn:microsoft.com/office/officeart/2005/8/layout/hierarchy1"/>
    <dgm:cxn modelId="{C231F08A-38B7-44B1-8345-35F5B10B5A23}" type="presParOf" srcId="{1EA7F29B-DBA1-4BE8-B532-F1E4002CE95E}" destId="{53F60BFD-F8A2-4659-8315-17A0E84A421F}" srcOrd="1" destOrd="0" presId="urn:microsoft.com/office/officeart/2005/8/layout/hierarchy1"/>
    <dgm:cxn modelId="{5845FCF4-ED21-4F26-B3FE-44AD5C9F5DC2}" type="presParOf" srcId="{53F60BFD-F8A2-4659-8315-17A0E84A421F}" destId="{12DB6ABD-C589-42E5-8ED1-0715FE7EED09}" srcOrd="0" destOrd="0" presId="urn:microsoft.com/office/officeart/2005/8/layout/hierarchy1"/>
    <dgm:cxn modelId="{36231AC8-5DC1-4415-A68F-73614C961674}" type="presParOf" srcId="{12DB6ABD-C589-42E5-8ED1-0715FE7EED09}" destId="{54360E1C-68F0-462C-99D7-EE14D38EF044}" srcOrd="0" destOrd="0" presId="urn:microsoft.com/office/officeart/2005/8/layout/hierarchy1"/>
    <dgm:cxn modelId="{73C37615-46AC-471E-8A36-61A659AA60A0}" type="presParOf" srcId="{12DB6ABD-C589-42E5-8ED1-0715FE7EED09}" destId="{9BD5A43B-A9EF-47DD-9CAC-5A9EA91C5A2E}" srcOrd="1" destOrd="0" presId="urn:microsoft.com/office/officeart/2005/8/layout/hierarchy1"/>
    <dgm:cxn modelId="{599C7463-53E3-4A8F-8A03-0712552E72B6}" type="presParOf" srcId="{53F60BFD-F8A2-4659-8315-17A0E84A421F}" destId="{14DAB5DA-DF1D-46F8-B77E-43176114CF2E}" srcOrd="1" destOrd="0" presId="urn:microsoft.com/office/officeart/2005/8/layout/hierarchy1"/>
    <dgm:cxn modelId="{B8FA6762-37F8-4453-B0F5-2138B1269B4D}" type="presParOf" srcId="{1EA7F29B-DBA1-4BE8-B532-F1E4002CE95E}" destId="{76C2E0E0-C34E-43A6-880B-F40E69C46492}" srcOrd="2" destOrd="0" presId="urn:microsoft.com/office/officeart/2005/8/layout/hierarchy1"/>
    <dgm:cxn modelId="{8F264847-C467-4D4A-A690-45636765F403}" type="presParOf" srcId="{76C2E0E0-C34E-43A6-880B-F40E69C46492}" destId="{075096BA-4B9B-4E87-B6C3-45C22DD3B482}" srcOrd="0" destOrd="0" presId="urn:microsoft.com/office/officeart/2005/8/layout/hierarchy1"/>
    <dgm:cxn modelId="{E5E00165-B0AA-44F1-A74E-34DDEE50F4ED}" type="presParOf" srcId="{075096BA-4B9B-4E87-B6C3-45C22DD3B482}" destId="{4D72A8E9-941A-4C15-90AC-B18855E25719}" srcOrd="0" destOrd="0" presId="urn:microsoft.com/office/officeart/2005/8/layout/hierarchy1"/>
    <dgm:cxn modelId="{50F9863E-DBC4-4129-B18F-029C07EF8BA4}" type="presParOf" srcId="{075096BA-4B9B-4E87-B6C3-45C22DD3B482}" destId="{C21DC582-7DDF-4AD2-BC74-4E13ACE39E47}" srcOrd="1" destOrd="0" presId="urn:microsoft.com/office/officeart/2005/8/layout/hierarchy1"/>
    <dgm:cxn modelId="{2051602D-D679-45C1-B439-AC4419492116}" type="presParOf" srcId="{76C2E0E0-C34E-43A6-880B-F40E69C46492}" destId="{A8CCB570-8C11-4E23-BD85-43CD49A9A75A}" srcOrd="1" destOrd="0" presId="urn:microsoft.com/office/officeart/2005/8/layout/hierarchy1"/>
    <dgm:cxn modelId="{22DEF008-E47E-4DA1-8CAA-1DEB032D43FD}" type="presParOf" srcId="{1EA7F29B-DBA1-4BE8-B532-F1E4002CE95E}" destId="{8ED0ACFD-C47B-4B8B-83B7-F2B3ADD2ECB8}" srcOrd="3" destOrd="0" presId="urn:microsoft.com/office/officeart/2005/8/layout/hierarchy1"/>
    <dgm:cxn modelId="{098DB3C9-50F9-411B-8020-B6F9A0EA4F35}" type="presParOf" srcId="{8ED0ACFD-C47B-4B8B-83B7-F2B3ADD2ECB8}" destId="{36D1C50D-C458-4A2B-B8D6-5A723A81E72E}" srcOrd="0" destOrd="0" presId="urn:microsoft.com/office/officeart/2005/8/layout/hierarchy1"/>
    <dgm:cxn modelId="{B574ADF3-7AB6-46B7-8790-7F8328143855}" type="presParOf" srcId="{36D1C50D-C458-4A2B-B8D6-5A723A81E72E}" destId="{222025C5-0A21-454E-908D-6B02D452BF5A}" srcOrd="0" destOrd="0" presId="urn:microsoft.com/office/officeart/2005/8/layout/hierarchy1"/>
    <dgm:cxn modelId="{8436DCC7-5B43-43E9-A571-3DB6C2DE980D}" type="presParOf" srcId="{36D1C50D-C458-4A2B-B8D6-5A723A81E72E}" destId="{A965A414-B3DD-473B-AF19-1FC7A2C55377}" srcOrd="1" destOrd="0" presId="urn:microsoft.com/office/officeart/2005/8/layout/hierarchy1"/>
    <dgm:cxn modelId="{2E59EC34-C05D-42CF-A62F-EF74F12F79DE}" type="presParOf" srcId="{8ED0ACFD-C47B-4B8B-83B7-F2B3ADD2ECB8}" destId="{5FB8707E-B176-4E1D-8649-6F05D6A55B4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FA5C5F-10ED-47A4-9A89-91FAB954A1F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5B1085-D0E9-44BD-B938-FAF2F33F7C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Spring boot application: </a:t>
          </a:r>
          <a:r>
            <a:rPr lang="en-US">
              <a:hlinkClick xmlns:r="http://schemas.openxmlformats.org/officeDocument/2006/relationships" r:id="rId1"/>
            </a:rPr>
            <a:t>https://spring.io/</a:t>
          </a:r>
          <a:endParaRPr lang="en-US"/>
        </a:p>
      </dgm:t>
    </dgm:pt>
    <dgm:pt modelId="{BF74A5D2-F2CB-46D4-9D3C-F3A92ACDFD2E}" type="parTrans" cxnId="{514AC05C-7289-4B4A-95A2-812D2CD84524}">
      <dgm:prSet/>
      <dgm:spPr/>
      <dgm:t>
        <a:bodyPr/>
        <a:lstStyle/>
        <a:p>
          <a:endParaRPr lang="en-US"/>
        </a:p>
      </dgm:t>
    </dgm:pt>
    <dgm:pt modelId="{ECA56826-09CB-442C-9620-A8002673FD14}" type="sibTrans" cxnId="{514AC05C-7289-4B4A-95A2-812D2CD8452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971840-1150-4BD8-9839-4B4604AF04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Angular framework: </a:t>
          </a:r>
          <a:r>
            <a:rPr lang="en-US">
              <a:hlinkClick xmlns:r="http://schemas.openxmlformats.org/officeDocument/2006/relationships" r:id="rId2"/>
            </a:rPr>
            <a:t>https://angular.io/</a:t>
          </a:r>
          <a:endParaRPr lang="en-US"/>
        </a:p>
      </dgm:t>
    </dgm:pt>
    <dgm:pt modelId="{A31B7DD7-6B40-4672-B6BC-800804F72DA2}" type="parTrans" cxnId="{D5492FF5-0B4A-436E-BE70-E272E92CB1EA}">
      <dgm:prSet/>
      <dgm:spPr/>
      <dgm:t>
        <a:bodyPr/>
        <a:lstStyle/>
        <a:p>
          <a:endParaRPr lang="en-US"/>
        </a:p>
      </dgm:t>
    </dgm:pt>
    <dgm:pt modelId="{FBE57EE2-5759-4CF8-B205-C6CC774A02F2}" type="sibTrans" cxnId="{D5492FF5-0B4A-436E-BE70-E272E92CB1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1BC31E-B8E8-4FBC-BD96-17DE54FA05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Angular Materials: </a:t>
          </a:r>
          <a:r>
            <a:rPr lang="en-US">
              <a:hlinkClick xmlns:r="http://schemas.openxmlformats.org/officeDocument/2006/relationships" r:id="rId3"/>
            </a:rPr>
            <a:t>https://material.angular.io/</a:t>
          </a:r>
          <a:endParaRPr lang="en-US"/>
        </a:p>
      </dgm:t>
    </dgm:pt>
    <dgm:pt modelId="{9611545A-BC58-4D6D-AEEF-5D277EBF4B05}" type="parTrans" cxnId="{528C36CF-A67E-4873-ABBA-1F6D6573E3A2}">
      <dgm:prSet/>
      <dgm:spPr/>
      <dgm:t>
        <a:bodyPr/>
        <a:lstStyle/>
        <a:p>
          <a:endParaRPr lang="en-US"/>
        </a:p>
      </dgm:t>
    </dgm:pt>
    <dgm:pt modelId="{1A377CE9-74C9-4353-869E-023421AAC07D}" type="sibTrans" cxnId="{528C36CF-A67E-4873-ABBA-1F6D6573E3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E92D4D-E822-486B-8F67-105C7289E5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CSS: </a:t>
          </a:r>
          <a:r>
            <a:rPr lang="en-US">
              <a:hlinkClick xmlns:r="http://schemas.openxmlformats.org/officeDocument/2006/relationships" r:id="rId4"/>
            </a:rPr>
            <a:t>https://getbootstrap.com/</a:t>
          </a:r>
          <a:endParaRPr lang="en-US"/>
        </a:p>
      </dgm:t>
    </dgm:pt>
    <dgm:pt modelId="{43BAE2A0-8A2D-4C43-A975-C6C6F7DDD3EC}" type="parTrans" cxnId="{4965C729-3D25-4EC7-B441-163D873D00A7}">
      <dgm:prSet/>
      <dgm:spPr/>
      <dgm:t>
        <a:bodyPr/>
        <a:lstStyle/>
        <a:p>
          <a:endParaRPr lang="en-US"/>
        </a:p>
      </dgm:t>
    </dgm:pt>
    <dgm:pt modelId="{57587963-6F58-4458-845A-D59E7147E509}" type="sibTrans" cxnId="{4965C729-3D25-4EC7-B441-163D873D00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46233D-7D8D-4C6C-A04E-75263FCDDE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CSS: </a:t>
          </a:r>
          <a:r>
            <a:rPr lang="en-US">
              <a:hlinkClick xmlns:r="http://schemas.openxmlformats.org/officeDocument/2006/relationships" r:id="rId5"/>
            </a:rPr>
            <a:t>https://fonts.google.com/icons</a:t>
          </a:r>
          <a:endParaRPr lang="en-US"/>
        </a:p>
      </dgm:t>
    </dgm:pt>
    <dgm:pt modelId="{F3BB6DE8-921E-4D15-AD27-FD870F4445B7}" type="parTrans" cxnId="{18280D80-4ECF-4A89-9504-7CE55159FDF3}">
      <dgm:prSet/>
      <dgm:spPr/>
      <dgm:t>
        <a:bodyPr/>
        <a:lstStyle/>
        <a:p>
          <a:endParaRPr lang="en-US"/>
        </a:p>
      </dgm:t>
    </dgm:pt>
    <dgm:pt modelId="{EA6C33A4-79FE-48C9-B714-D5BE4B371505}" type="sibTrans" cxnId="{18280D80-4ECF-4A89-9504-7CE55159FD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6702A5-F139-485B-AEAF-5BF84D8D0E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Kanban board ref: </a:t>
          </a:r>
          <a:r>
            <a:rPr lang="en-US">
              <a:hlinkClick xmlns:r="http://schemas.openxmlformats.org/officeDocument/2006/relationships" r:id="rId6"/>
            </a:rPr>
            <a:t>https://kanbantool.com/kanban-board</a:t>
          </a:r>
          <a:endParaRPr lang="en-US"/>
        </a:p>
      </dgm:t>
    </dgm:pt>
    <dgm:pt modelId="{81B23FE1-C550-4CF2-8D80-D05228A47052}" type="parTrans" cxnId="{B90E83C6-3601-43A1-8948-AC419D02295C}">
      <dgm:prSet/>
      <dgm:spPr/>
      <dgm:t>
        <a:bodyPr/>
        <a:lstStyle/>
        <a:p>
          <a:endParaRPr lang="en-US"/>
        </a:p>
      </dgm:t>
    </dgm:pt>
    <dgm:pt modelId="{E9C2F57D-5BB4-446B-A98E-EAB741736457}" type="sibTrans" cxnId="{B90E83C6-3601-43A1-8948-AC419D02295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591975-484E-46E5-9E2E-F82902FB52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Kanban board ref: </a:t>
          </a:r>
          <a:r>
            <a:rPr lang="en-US">
              <a:hlinkClick xmlns:r="http://schemas.openxmlformats.org/officeDocument/2006/relationships" r:id="rId7"/>
            </a:rPr>
            <a:t>https://trello.com/</a:t>
          </a:r>
          <a:endParaRPr lang="en-US"/>
        </a:p>
      </dgm:t>
    </dgm:pt>
    <dgm:pt modelId="{845F8E16-BD6E-4A78-87DD-1FC2FAEDA38C}" type="parTrans" cxnId="{C9527BA7-580D-4F58-8332-B015D5CC022A}">
      <dgm:prSet/>
      <dgm:spPr/>
      <dgm:t>
        <a:bodyPr/>
        <a:lstStyle/>
        <a:p>
          <a:endParaRPr lang="en-US"/>
        </a:p>
      </dgm:t>
    </dgm:pt>
    <dgm:pt modelId="{E9D374B8-C6FC-4A81-9706-73F9C9CA9607}" type="sibTrans" cxnId="{C9527BA7-580D-4F58-8332-B015D5CC022A}">
      <dgm:prSet/>
      <dgm:spPr/>
      <dgm:t>
        <a:bodyPr/>
        <a:lstStyle/>
        <a:p>
          <a:endParaRPr lang="en-US"/>
        </a:p>
      </dgm:t>
    </dgm:pt>
    <dgm:pt modelId="{21A337B0-0C8A-4819-9C66-0B58D0234822}" type="pres">
      <dgm:prSet presAssocID="{13FA5C5F-10ED-47A4-9A89-91FAB954A1F9}" presName="root" presStyleCnt="0">
        <dgm:presLayoutVars>
          <dgm:dir/>
          <dgm:resizeHandles val="exact"/>
        </dgm:presLayoutVars>
      </dgm:prSet>
      <dgm:spPr/>
    </dgm:pt>
    <dgm:pt modelId="{06BC7F95-8732-4EE4-889C-45D91A02A02C}" type="pres">
      <dgm:prSet presAssocID="{13FA5C5F-10ED-47A4-9A89-91FAB954A1F9}" presName="container" presStyleCnt="0">
        <dgm:presLayoutVars>
          <dgm:dir/>
          <dgm:resizeHandles val="exact"/>
        </dgm:presLayoutVars>
      </dgm:prSet>
      <dgm:spPr/>
    </dgm:pt>
    <dgm:pt modelId="{8530A94A-5A7F-4FCC-814D-8EFE5091CA5A}" type="pres">
      <dgm:prSet presAssocID="{0C5B1085-D0E9-44BD-B938-FAF2F33F7C88}" presName="compNode" presStyleCnt="0"/>
      <dgm:spPr/>
    </dgm:pt>
    <dgm:pt modelId="{5256D24B-6E56-4ED5-8732-01A7188F30E9}" type="pres">
      <dgm:prSet presAssocID="{0C5B1085-D0E9-44BD-B938-FAF2F33F7C88}" presName="iconBgRect" presStyleLbl="bgShp" presStyleIdx="0" presStyleCnt="7"/>
      <dgm:spPr/>
    </dgm:pt>
    <dgm:pt modelId="{DE674829-BF06-41E9-AD4C-686FBBF93257}" type="pres">
      <dgm:prSet presAssocID="{0C5B1085-D0E9-44BD-B938-FAF2F33F7C88}" presName="iconRect" presStyleLbl="node1" presStyleIdx="0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t"/>
        </a:ext>
      </dgm:extLst>
    </dgm:pt>
    <dgm:pt modelId="{E881664C-0D66-4EBC-853D-C21AB53D0558}" type="pres">
      <dgm:prSet presAssocID="{0C5B1085-D0E9-44BD-B938-FAF2F33F7C88}" presName="spaceRect" presStyleCnt="0"/>
      <dgm:spPr/>
    </dgm:pt>
    <dgm:pt modelId="{4BBE969F-498B-4E67-995C-6FF9E12AE4CE}" type="pres">
      <dgm:prSet presAssocID="{0C5B1085-D0E9-44BD-B938-FAF2F33F7C88}" presName="textRect" presStyleLbl="revTx" presStyleIdx="0" presStyleCnt="7">
        <dgm:presLayoutVars>
          <dgm:chMax val="1"/>
          <dgm:chPref val="1"/>
        </dgm:presLayoutVars>
      </dgm:prSet>
      <dgm:spPr/>
    </dgm:pt>
    <dgm:pt modelId="{94C7A8C3-294D-4D0E-875B-D52ED348C850}" type="pres">
      <dgm:prSet presAssocID="{ECA56826-09CB-442C-9620-A8002673FD14}" presName="sibTrans" presStyleLbl="sibTrans2D1" presStyleIdx="0" presStyleCnt="0"/>
      <dgm:spPr/>
    </dgm:pt>
    <dgm:pt modelId="{4B79DCB2-5872-4036-88A5-B39A4204EF31}" type="pres">
      <dgm:prSet presAssocID="{B1971840-1150-4BD8-9839-4B4604AF04A9}" presName="compNode" presStyleCnt="0"/>
      <dgm:spPr/>
    </dgm:pt>
    <dgm:pt modelId="{C4390638-0A52-4877-9E05-98C8DD47F2AC}" type="pres">
      <dgm:prSet presAssocID="{B1971840-1150-4BD8-9839-4B4604AF04A9}" presName="iconBgRect" presStyleLbl="bgShp" presStyleIdx="1" presStyleCnt="7"/>
      <dgm:spPr/>
    </dgm:pt>
    <dgm:pt modelId="{EDC88B21-43FB-4DE9-91BA-BAB7C81F46D2}" type="pres">
      <dgm:prSet presAssocID="{B1971840-1150-4BD8-9839-4B4604AF04A9}" presName="iconRect" presStyleLbl="node1" presStyleIdx="1" presStyleCnt="7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4B67DCA-DAD7-446A-9D4B-4F8EDB60E9E2}" type="pres">
      <dgm:prSet presAssocID="{B1971840-1150-4BD8-9839-4B4604AF04A9}" presName="spaceRect" presStyleCnt="0"/>
      <dgm:spPr/>
    </dgm:pt>
    <dgm:pt modelId="{BC62125F-DAC4-46BD-A0D2-49CF0D3205D0}" type="pres">
      <dgm:prSet presAssocID="{B1971840-1150-4BD8-9839-4B4604AF04A9}" presName="textRect" presStyleLbl="revTx" presStyleIdx="1" presStyleCnt="7">
        <dgm:presLayoutVars>
          <dgm:chMax val="1"/>
          <dgm:chPref val="1"/>
        </dgm:presLayoutVars>
      </dgm:prSet>
      <dgm:spPr/>
    </dgm:pt>
    <dgm:pt modelId="{78CD00AA-4117-43C0-90D2-B83266A01667}" type="pres">
      <dgm:prSet presAssocID="{FBE57EE2-5759-4CF8-B205-C6CC774A02F2}" presName="sibTrans" presStyleLbl="sibTrans2D1" presStyleIdx="0" presStyleCnt="0"/>
      <dgm:spPr/>
    </dgm:pt>
    <dgm:pt modelId="{DAD8AB0B-CA4E-42F6-ABAB-B423B2E7C9BF}" type="pres">
      <dgm:prSet presAssocID="{3D1BC31E-B8E8-4FBC-BD96-17DE54FA0543}" presName="compNode" presStyleCnt="0"/>
      <dgm:spPr/>
    </dgm:pt>
    <dgm:pt modelId="{F44CD44A-F9FF-4680-A1FF-CCF195CE40D4}" type="pres">
      <dgm:prSet presAssocID="{3D1BC31E-B8E8-4FBC-BD96-17DE54FA0543}" presName="iconBgRect" presStyleLbl="bgShp" presStyleIdx="2" presStyleCnt="7"/>
      <dgm:spPr/>
    </dgm:pt>
    <dgm:pt modelId="{4E1F1D26-2515-4897-9AE3-E7700560A451}" type="pres">
      <dgm:prSet presAssocID="{3D1BC31E-B8E8-4FBC-BD96-17DE54FA0543}" presName="iconRect" presStyleLbl="node1" presStyleIdx="2" presStyleCnt="7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et"/>
        </a:ext>
      </dgm:extLst>
    </dgm:pt>
    <dgm:pt modelId="{AD70CDF4-A9FF-456F-8AD7-23605C6F7B3F}" type="pres">
      <dgm:prSet presAssocID="{3D1BC31E-B8E8-4FBC-BD96-17DE54FA0543}" presName="spaceRect" presStyleCnt="0"/>
      <dgm:spPr/>
    </dgm:pt>
    <dgm:pt modelId="{67AB901B-F04F-4140-9538-08A9DD28326D}" type="pres">
      <dgm:prSet presAssocID="{3D1BC31E-B8E8-4FBC-BD96-17DE54FA0543}" presName="textRect" presStyleLbl="revTx" presStyleIdx="2" presStyleCnt="7">
        <dgm:presLayoutVars>
          <dgm:chMax val="1"/>
          <dgm:chPref val="1"/>
        </dgm:presLayoutVars>
      </dgm:prSet>
      <dgm:spPr/>
    </dgm:pt>
    <dgm:pt modelId="{5DF3AEFD-BDFD-4212-A08F-202C2739036C}" type="pres">
      <dgm:prSet presAssocID="{1A377CE9-74C9-4353-869E-023421AAC07D}" presName="sibTrans" presStyleLbl="sibTrans2D1" presStyleIdx="0" presStyleCnt="0"/>
      <dgm:spPr/>
    </dgm:pt>
    <dgm:pt modelId="{7D60869E-0019-41C8-AF21-37CD80E7BF0D}" type="pres">
      <dgm:prSet presAssocID="{FCE92D4D-E822-486B-8F67-105C7289E5D7}" presName="compNode" presStyleCnt="0"/>
      <dgm:spPr/>
    </dgm:pt>
    <dgm:pt modelId="{A3CB575C-F743-415D-B012-E46867B46393}" type="pres">
      <dgm:prSet presAssocID="{FCE92D4D-E822-486B-8F67-105C7289E5D7}" presName="iconBgRect" presStyleLbl="bgShp" presStyleIdx="3" presStyleCnt="7"/>
      <dgm:spPr/>
    </dgm:pt>
    <dgm:pt modelId="{6035C4F4-BB3C-4E51-895C-D4728470380C}" type="pres">
      <dgm:prSet presAssocID="{FCE92D4D-E822-486B-8F67-105C7289E5D7}" presName="iconRect" presStyleLbl="node1" presStyleIdx="3" presStyleCnt="7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B74628-EBAC-4793-8E73-5C830B01D12C}" type="pres">
      <dgm:prSet presAssocID="{FCE92D4D-E822-486B-8F67-105C7289E5D7}" presName="spaceRect" presStyleCnt="0"/>
      <dgm:spPr/>
    </dgm:pt>
    <dgm:pt modelId="{030CE14F-DA85-45DC-8DBA-4A2758CFF1A7}" type="pres">
      <dgm:prSet presAssocID="{FCE92D4D-E822-486B-8F67-105C7289E5D7}" presName="textRect" presStyleLbl="revTx" presStyleIdx="3" presStyleCnt="7">
        <dgm:presLayoutVars>
          <dgm:chMax val="1"/>
          <dgm:chPref val="1"/>
        </dgm:presLayoutVars>
      </dgm:prSet>
      <dgm:spPr/>
    </dgm:pt>
    <dgm:pt modelId="{7E1ACA0F-48BB-4C84-BB1D-C670162A45C5}" type="pres">
      <dgm:prSet presAssocID="{57587963-6F58-4458-845A-D59E7147E509}" presName="sibTrans" presStyleLbl="sibTrans2D1" presStyleIdx="0" presStyleCnt="0"/>
      <dgm:spPr/>
    </dgm:pt>
    <dgm:pt modelId="{7CCFB308-A141-47F3-9C39-D9574C472C6A}" type="pres">
      <dgm:prSet presAssocID="{6946233D-7D8D-4C6C-A04E-75263FCDDE97}" presName="compNode" presStyleCnt="0"/>
      <dgm:spPr/>
    </dgm:pt>
    <dgm:pt modelId="{55A67A2E-63A3-4D88-8874-AA572365A575}" type="pres">
      <dgm:prSet presAssocID="{6946233D-7D8D-4C6C-A04E-75263FCDDE97}" presName="iconBgRect" presStyleLbl="bgShp" presStyleIdx="4" presStyleCnt="7"/>
      <dgm:spPr/>
    </dgm:pt>
    <dgm:pt modelId="{C80F2F7F-5F47-4B77-80D4-605231288067}" type="pres">
      <dgm:prSet presAssocID="{6946233D-7D8D-4C6C-A04E-75263FCDDE97}" presName="iconRect" presStyleLbl="node1" presStyleIdx="4" presStyleCnt="7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5B93A8-F1DB-4A69-AB67-CD60752DAB6E}" type="pres">
      <dgm:prSet presAssocID="{6946233D-7D8D-4C6C-A04E-75263FCDDE97}" presName="spaceRect" presStyleCnt="0"/>
      <dgm:spPr/>
    </dgm:pt>
    <dgm:pt modelId="{E212D4A9-4F81-4CAB-B93E-54E063EEA7C1}" type="pres">
      <dgm:prSet presAssocID="{6946233D-7D8D-4C6C-A04E-75263FCDDE97}" presName="textRect" presStyleLbl="revTx" presStyleIdx="4" presStyleCnt="7">
        <dgm:presLayoutVars>
          <dgm:chMax val="1"/>
          <dgm:chPref val="1"/>
        </dgm:presLayoutVars>
      </dgm:prSet>
      <dgm:spPr/>
    </dgm:pt>
    <dgm:pt modelId="{3279BD00-E206-4444-A534-BE7B9A14BBC9}" type="pres">
      <dgm:prSet presAssocID="{EA6C33A4-79FE-48C9-B714-D5BE4B371505}" presName="sibTrans" presStyleLbl="sibTrans2D1" presStyleIdx="0" presStyleCnt="0"/>
      <dgm:spPr/>
    </dgm:pt>
    <dgm:pt modelId="{ED7586D9-644A-45A4-A5B4-BD6AA965997F}" type="pres">
      <dgm:prSet presAssocID="{F96702A5-F139-485B-AEAF-5BF84D8D0E60}" presName="compNode" presStyleCnt="0"/>
      <dgm:spPr/>
    </dgm:pt>
    <dgm:pt modelId="{55AC8756-D23C-46AC-AED3-42B8D13405B1}" type="pres">
      <dgm:prSet presAssocID="{F96702A5-F139-485B-AEAF-5BF84D8D0E60}" presName="iconBgRect" presStyleLbl="bgShp" presStyleIdx="5" presStyleCnt="7"/>
      <dgm:spPr/>
    </dgm:pt>
    <dgm:pt modelId="{8CF6FF50-55B9-4980-AD3C-453F1F48F955}" type="pres">
      <dgm:prSet presAssocID="{F96702A5-F139-485B-AEAF-5BF84D8D0E60}" presName="iconRect" presStyleLbl="node1" presStyleIdx="5" presStyleCnt="7"/>
      <dgm:spPr>
        <a:blipFill>
          <a:blip xmlns:r="http://schemas.openxmlformats.org/officeDocument/2006/relationships"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E232F7E-265D-4920-9971-E2B95C0E74A7}" type="pres">
      <dgm:prSet presAssocID="{F96702A5-F139-485B-AEAF-5BF84D8D0E60}" presName="spaceRect" presStyleCnt="0"/>
      <dgm:spPr/>
    </dgm:pt>
    <dgm:pt modelId="{D71117FB-5FB2-41AF-BAAF-0EFA65C5812E}" type="pres">
      <dgm:prSet presAssocID="{F96702A5-F139-485B-AEAF-5BF84D8D0E60}" presName="textRect" presStyleLbl="revTx" presStyleIdx="5" presStyleCnt="7">
        <dgm:presLayoutVars>
          <dgm:chMax val="1"/>
          <dgm:chPref val="1"/>
        </dgm:presLayoutVars>
      </dgm:prSet>
      <dgm:spPr/>
    </dgm:pt>
    <dgm:pt modelId="{C1F74E54-B699-48A7-A895-83683252FC1F}" type="pres">
      <dgm:prSet presAssocID="{E9C2F57D-5BB4-446B-A98E-EAB741736457}" presName="sibTrans" presStyleLbl="sibTrans2D1" presStyleIdx="0" presStyleCnt="0"/>
      <dgm:spPr/>
    </dgm:pt>
    <dgm:pt modelId="{2C380CCF-3EA4-4405-A14D-DF5BD0D52A30}" type="pres">
      <dgm:prSet presAssocID="{68591975-484E-46E5-9E2E-F82902FB52B9}" presName="compNode" presStyleCnt="0"/>
      <dgm:spPr/>
    </dgm:pt>
    <dgm:pt modelId="{9A5AFF1C-2C17-4D97-A0FA-B90B97A7F8B8}" type="pres">
      <dgm:prSet presAssocID="{68591975-484E-46E5-9E2E-F82902FB52B9}" presName="iconBgRect" presStyleLbl="bgShp" presStyleIdx="6" presStyleCnt="7"/>
      <dgm:spPr/>
    </dgm:pt>
    <dgm:pt modelId="{42015562-45A5-4960-89E2-03F7CE46D340}" type="pres">
      <dgm:prSet presAssocID="{68591975-484E-46E5-9E2E-F82902FB52B9}" presName="iconRect" presStyleLbl="node1" presStyleIdx="6" presStyleCnt="7"/>
      <dgm:spPr>
        <a:blipFill>
          <a:blip xmlns:r="http://schemas.openxmlformats.org/officeDocument/2006/relationships"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E3DAE33-7368-4162-81E5-D163D270619A}" type="pres">
      <dgm:prSet presAssocID="{68591975-484E-46E5-9E2E-F82902FB52B9}" presName="spaceRect" presStyleCnt="0"/>
      <dgm:spPr/>
    </dgm:pt>
    <dgm:pt modelId="{78A5632A-843C-4098-A650-34F6FE45C041}" type="pres">
      <dgm:prSet presAssocID="{68591975-484E-46E5-9E2E-F82902FB52B9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0866D509-C991-44B5-9DF5-32346C5B49AD}" type="presOf" srcId="{B1971840-1150-4BD8-9839-4B4604AF04A9}" destId="{BC62125F-DAC4-46BD-A0D2-49CF0D3205D0}" srcOrd="0" destOrd="0" presId="urn:microsoft.com/office/officeart/2018/2/layout/IconCircleList"/>
    <dgm:cxn modelId="{5C8EDE13-ACC3-43D8-8766-7EA805A3B092}" type="presOf" srcId="{EA6C33A4-79FE-48C9-B714-D5BE4B371505}" destId="{3279BD00-E206-4444-A534-BE7B9A14BBC9}" srcOrd="0" destOrd="0" presId="urn:microsoft.com/office/officeart/2018/2/layout/IconCircleList"/>
    <dgm:cxn modelId="{4965C729-3D25-4EC7-B441-163D873D00A7}" srcId="{13FA5C5F-10ED-47A4-9A89-91FAB954A1F9}" destId="{FCE92D4D-E822-486B-8F67-105C7289E5D7}" srcOrd="3" destOrd="0" parTransId="{43BAE2A0-8A2D-4C43-A975-C6C6F7DDD3EC}" sibTransId="{57587963-6F58-4458-845A-D59E7147E509}"/>
    <dgm:cxn modelId="{6594A42E-6D0C-47B9-AB55-38FC68C27127}" type="presOf" srcId="{6946233D-7D8D-4C6C-A04E-75263FCDDE97}" destId="{E212D4A9-4F81-4CAB-B93E-54E063EEA7C1}" srcOrd="0" destOrd="0" presId="urn:microsoft.com/office/officeart/2018/2/layout/IconCircleList"/>
    <dgm:cxn modelId="{514AC05C-7289-4B4A-95A2-812D2CD84524}" srcId="{13FA5C5F-10ED-47A4-9A89-91FAB954A1F9}" destId="{0C5B1085-D0E9-44BD-B938-FAF2F33F7C88}" srcOrd="0" destOrd="0" parTransId="{BF74A5D2-F2CB-46D4-9D3C-F3A92ACDFD2E}" sibTransId="{ECA56826-09CB-442C-9620-A8002673FD14}"/>
    <dgm:cxn modelId="{8309EB69-99A0-4474-A15B-F9D5BD1D0167}" type="presOf" srcId="{0C5B1085-D0E9-44BD-B938-FAF2F33F7C88}" destId="{4BBE969F-498B-4E67-995C-6FF9E12AE4CE}" srcOrd="0" destOrd="0" presId="urn:microsoft.com/office/officeart/2018/2/layout/IconCircleList"/>
    <dgm:cxn modelId="{DF6EC952-3F82-41B6-A0C2-AD967F5965C2}" type="presOf" srcId="{57587963-6F58-4458-845A-D59E7147E509}" destId="{7E1ACA0F-48BB-4C84-BB1D-C670162A45C5}" srcOrd="0" destOrd="0" presId="urn:microsoft.com/office/officeart/2018/2/layout/IconCircleList"/>
    <dgm:cxn modelId="{18280D80-4ECF-4A89-9504-7CE55159FDF3}" srcId="{13FA5C5F-10ED-47A4-9A89-91FAB954A1F9}" destId="{6946233D-7D8D-4C6C-A04E-75263FCDDE97}" srcOrd="4" destOrd="0" parTransId="{F3BB6DE8-921E-4D15-AD27-FD870F4445B7}" sibTransId="{EA6C33A4-79FE-48C9-B714-D5BE4B371505}"/>
    <dgm:cxn modelId="{A079DE95-EE99-444A-BC49-1913F0BE3974}" type="presOf" srcId="{68591975-484E-46E5-9E2E-F82902FB52B9}" destId="{78A5632A-843C-4098-A650-34F6FE45C041}" srcOrd="0" destOrd="0" presId="urn:microsoft.com/office/officeart/2018/2/layout/IconCircleList"/>
    <dgm:cxn modelId="{051EA59A-9188-4B6C-B2BD-ADD01182074F}" type="presOf" srcId="{3D1BC31E-B8E8-4FBC-BD96-17DE54FA0543}" destId="{67AB901B-F04F-4140-9538-08A9DD28326D}" srcOrd="0" destOrd="0" presId="urn:microsoft.com/office/officeart/2018/2/layout/IconCircleList"/>
    <dgm:cxn modelId="{C9527BA7-580D-4F58-8332-B015D5CC022A}" srcId="{13FA5C5F-10ED-47A4-9A89-91FAB954A1F9}" destId="{68591975-484E-46E5-9E2E-F82902FB52B9}" srcOrd="6" destOrd="0" parTransId="{845F8E16-BD6E-4A78-87DD-1FC2FAEDA38C}" sibTransId="{E9D374B8-C6FC-4A81-9706-73F9C9CA9607}"/>
    <dgm:cxn modelId="{BDFC73B5-EDD0-4198-8BB8-20151FC1A563}" type="presOf" srcId="{ECA56826-09CB-442C-9620-A8002673FD14}" destId="{94C7A8C3-294D-4D0E-875B-D52ED348C850}" srcOrd="0" destOrd="0" presId="urn:microsoft.com/office/officeart/2018/2/layout/IconCircleList"/>
    <dgm:cxn modelId="{9B3453BE-5BCF-4A7E-9D55-702E1882EE8D}" type="presOf" srcId="{FCE92D4D-E822-486B-8F67-105C7289E5D7}" destId="{030CE14F-DA85-45DC-8DBA-4A2758CFF1A7}" srcOrd="0" destOrd="0" presId="urn:microsoft.com/office/officeart/2018/2/layout/IconCircleList"/>
    <dgm:cxn modelId="{B90E83C6-3601-43A1-8948-AC419D02295C}" srcId="{13FA5C5F-10ED-47A4-9A89-91FAB954A1F9}" destId="{F96702A5-F139-485B-AEAF-5BF84D8D0E60}" srcOrd="5" destOrd="0" parTransId="{81B23FE1-C550-4CF2-8D80-D05228A47052}" sibTransId="{E9C2F57D-5BB4-446B-A98E-EAB741736457}"/>
    <dgm:cxn modelId="{3EF096C6-3DC0-4A08-86A8-83D0D1A7B910}" type="presOf" srcId="{E9C2F57D-5BB4-446B-A98E-EAB741736457}" destId="{C1F74E54-B699-48A7-A895-83683252FC1F}" srcOrd="0" destOrd="0" presId="urn:microsoft.com/office/officeart/2018/2/layout/IconCircleList"/>
    <dgm:cxn modelId="{528C36CF-A67E-4873-ABBA-1F6D6573E3A2}" srcId="{13FA5C5F-10ED-47A4-9A89-91FAB954A1F9}" destId="{3D1BC31E-B8E8-4FBC-BD96-17DE54FA0543}" srcOrd="2" destOrd="0" parTransId="{9611545A-BC58-4D6D-AEEF-5D277EBF4B05}" sibTransId="{1A377CE9-74C9-4353-869E-023421AAC07D}"/>
    <dgm:cxn modelId="{EE4F14D5-A917-4321-BF8B-3F9A486ACE88}" type="presOf" srcId="{13FA5C5F-10ED-47A4-9A89-91FAB954A1F9}" destId="{21A337B0-0C8A-4819-9C66-0B58D0234822}" srcOrd="0" destOrd="0" presId="urn:microsoft.com/office/officeart/2018/2/layout/IconCircleList"/>
    <dgm:cxn modelId="{3DFD6ED6-279C-4661-8C91-F8E7AD3F9308}" type="presOf" srcId="{FBE57EE2-5759-4CF8-B205-C6CC774A02F2}" destId="{78CD00AA-4117-43C0-90D2-B83266A01667}" srcOrd="0" destOrd="0" presId="urn:microsoft.com/office/officeart/2018/2/layout/IconCircleList"/>
    <dgm:cxn modelId="{31910DF2-9F22-4FA8-A731-89E324323B7C}" type="presOf" srcId="{F96702A5-F139-485B-AEAF-5BF84D8D0E60}" destId="{D71117FB-5FB2-41AF-BAAF-0EFA65C5812E}" srcOrd="0" destOrd="0" presId="urn:microsoft.com/office/officeart/2018/2/layout/IconCircleList"/>
    <dgm:cxn modelId="{D5492FF5-0B4A-436E-BE70-E272E92CB1EA}" srcId="{13FA5C5F-10ED-47A4-9A89-91FAB954A1F9}" destId="{B1971840-1150-4BD8-9839-4B4604AF04A9}" srcOrd="1" destOrd="0" parTransId="{A31B7DD7-6B40-4672-B6BC-800804F72DA2}" sibTransId="{FBE57EE2-5759-4CF8-B205-C6CC774A02F2}"/>
    <dgm:cxn modelId="{048FD2FF-9CC5-433D-8854-C774521EE118}" type="presOf" srcId="{1A377CE9-74C9-4353-869E-023421AAC07D}" destId="{5DF3AEFD-BDFD-4212-A08F-202C2739036C}" srcOrd="0" destOrd="0" presId="urn:microsoft.com/office/officeart/2018/2/layout/IconCircleList"/>
    <dgm:cxn modelId="{EEF3D350-40B2-4E2E-BE82-AF8E4C416AE6}" type="presParOf" srcId="{21A337B0-0C8A-4819-9C66-0B58D0234822}" destId="{06BC7F95-8732-4EE4-889C-45D91A02A02C}" srcOrd="0" destOrd="0" presId="urn:microsoft.com/office/officeart/2018/2/layout/IconCircleList"/>
    <dgm:cxn modelId="{C5797034-6943-4EE4-B67F-B3A88DD73593}" type="presParOf" srcId="{06BC7F95-8732-4EE4-889C-45D91A02A02C}" destId="{8530A94A-5A7F-4FCC-814D-8EFE5091CA5A}" srcOrd="0" destOrd="0" presId="urn:microsoft.com/office/officeart/2018/2/layout/IconCircleList"/>
    <dgm:cxn modelId="{DACF4599-7624-4F14-AACF-26938BC51F8B}" type="presParOf" srcId="{8530A94A-5A7F-4FCC-814D-8EFE5091CA5A}" destId="{5256D24B-6E56-4ED5-8732-01A7188F30E9}" srcOrd="0" destOrd="0" presId="urn:microsoft.com/office/officeart/2018/2/layout/IconCircleList"/>
    <dgm:cxn modelId="{92589DB0-B5A1-4294-9D21-DFE3B659F538}" type="presParOf" srcId="{8530A94A-5A7F-4FCC-814D-8EFE5091CA5A}" destId="{DE674829-BF06-41E9-AD4C-686FBBF93257}" srcOrd="1" destOrd="0" presId="urn:microsoft.com/office/officeart/2018/2/layout/IconCircleList"/>
    <dgm:cxn modelId="{3ABB6A2A-767C-4ABA-AE5B-20CAAD5A9450}" type="presParOf" srcId="{8530A94A-5A7F-4FCC-814D-8EFE5091CA5A}" destId="{E881664C-0D66-4EBC-853D-C21AB53D0558}" srcOrd="2" destOrd="0" presId="urn:microsoft.com/office/officeart/2018/2/layout/IconCircleList"/>
    <dgm:cxn modelId="{8CFAB22D-868B-413A-B0BA-6E1F661E0048}" type="presParOf" srcId="{8530A94A-5A7F-4FCC-814D-8EFE5091CA5A}" destId="{4BBE969F-498B-4E67-995C-6FF9E12AE4CE}" srcOrd="3" destOrd="0" presId="urn:microsoft.com/office/officeart/2018/2/layout/IconCircleList"/>
    <dgm:cxn modelId="{6C6A809D-7D4B-4E9D-AA99-BF4D09356EB0}" type="presParOf" srcId="{06BC7F95-8732-4EE4-889C-45D91A02A02C}" destId="{94C7A8C3-294D-4D0E-875B-D52ED348C850}" srcOrd="1" destOrd="0" presId="urn:microsoft.com/office/officeart/2018/2/layout/IconCircleList"/>
    <dgm:cxn modelId="{D475767B-88F0-49EC-8B54-5CC7E4D2E657}" type="presParOf" srcId="{06BC7F95-8732-4EE4-889C-45D91A02A02C}" destId="{4B79DCB2-5872-4036-88A5-B39A4204EF31}" srcOrd="2" destOrd="0" presId="urn:microsoft.com/office/officeart/2018/2/layout/IconCircleList"/>
    <dgm:cxn modelId="{FE6565C3-F6C2-41B8-95ED-347DBBBBC79F}" type="presParOf" srcId="{4B79DCB2-5872-4036-88A5-B39A4204EF31}" destId="{C4390638-0A52-4877-9E05-98C8DD47F2AC}" srcOrd="0" destOrd="0" presId="urn:microsoft.com/office/officeart/2018/2/layout/IconCircleList"/>
    <dgm:cxn modelId="{B33AE328-18BC-4E53-A663-D35B3D71D5EA}" type="presParOf" srcId="{4B79DCB2-5872-4036-88A5-B39A4204EF31}" destId="{EDC88B21-43FB-4DE9-91BA-BAB7C81F46D2}" srcOrd="1" destOrd="0" presId="urn:microsoft.com/office/officeart/2018/2/layout/IconCircleList"/>
    <dgm:cxn modelId="{9A6B71C0-22FE-4837-BA20-5A4275345E2C}" type="presParOf" srcId="{4B79DCB2-5872-4036-88A5-B39A4204EF31}" destId="{04B67DCA-DAD7-446A-9D4B-4F8EDB60E9E2}" srcOrd="2" destOrd="0" presId="urn:microsoft.com/office/officeart/2018/2/layout/IconCircleList"/>
    <dgm:cxn modelId="{14EB1AEF-89D3-4B02-8DB2-4F3D904D8889}" type="presParOf" srcId="{4B79DCB2-5872-4036-88A5-B39A4204EF31}" destId="{BC62125F-DAC4-46BD-A0D2-49CF0D3205D0}" srcOrd="3" destOrd="0" presId="urn:microsoft.com/office/officeart/2018/2/layout/IconCircleList"/>
    <dgm:cxn modelId="{642D5DAC-8028-4FD0-A990-A5A00CB88259}" type="presParOf" srcId="{06BC7F95-8732-4EE4-889C-45D91A02A02C}" destId="{78CD00AA-4117-43C0-90D2-B83266A01667}" srcOrd="3" destOrd="0" presId="urn:microsoft.com/office/officeart/2018/2/layout/IconCircleList"/>
    <dgm:cxn modelId="{1A9812B5-AC18-46A5-A484-BFBED19E52A6}" type="presParOf" srcId="{06BC7F95-8732-4EE4-889C-45D91A02A02C}" destId="{DAD8AB0B-CA4E-42F6-ABAB-B423B2E7C9BF}" srcOrd="4" destOrd="0" presId="urn:microsoft.com/office/officeart/2018/2/layout/IconCircleList"/>
    <dgm:cxn modelId="{5D854483-15BE-46C0-BEA8-5C267D214E58}" type="presParOf" srcId="{DAD8AB0B-CA4E-42F6-ABAB-B423B2E7C9BF}" destId="{F44CD44A-F9FF-4680-A1FF-CCF195CE40D4}" srcOrd="0" destOrd="0" presId="urn:microsoft.com/office/officeart/2018/2/layout/IconCircleList"/>
    <dgm:cxn modelId="{DEB83622-284C-45EA-8472-D0773A82AC99}" type="presParOf" srcId="{DAD8AB0B-CA4E-42F6-ABAB-B423B2E7C9BF}" destId="{4E1F1D26-2515-4897-9AE3-E7700560A451}" srcOrd="1" destOrd="0" presId="urn:microsoft.com/office/officeart/2018/2/layout/IconCircleList"/>
    <dgm:cxn modelId="{0B4DD254-6F34-4ECA-9CFD-897FD57F896B}" type="presParOf" srcId="{DAD8AB0B-CA4E-42F6-ABAB-B423B2E7C9BF}" destId="{AD70CDF4-A9FF-456F-8AD7-23605C6F7B3F}" srcOrd="2" destOrd="0" presId="urn:microsoft.com/office/officeart/2018/2/layout/IconCircleList"/>
    <dgm:cxn modelId="{98266538-0212-4592-B4A1-3B3B3EEFC8E0}" type="presParOf" srcId="{DAD8AB0B-CA4E-42F6-ABAB-B423B2E7C9BF}" destId="{67AB901B-F04F-4140-9538-08A9DD28326D}" srcOrd="3" destOrd="0" presId="urn:microsoft.com/office/officeart/2018/2/layout/IconCircleList"/>
    <dgm:cxn modelId="{F216B8CB-94A0-4C7B-9B29-6E9E3F99F6C5}" type="presParOf" srcId="{06BC7F95-8732-4EE4-889C-45D91A02A02C}" destId="{5DF3AEFD-BDFD-4212-A08F-202C2739036C}" srcOrd="5" destOrd="0" presId="urn:microsoft.com/office/officeart/2018/2/layout/IconCircleList"/>
    <dgm:cxn modelId="{C89B861A-7F70-421B-B2AD-F5C2136C670D}" type="presParOf" srcId="{06BC7F95-8732-4EE4-889C-45D91A02A02C}" destId="{7D60869E-0019-41C8-AF21-37CD80E7BF0D}" srcOrd="6" destOrd="0" presId="urn:microsoft.com/office/officeart/2018/2/layout/IconCircleList"/>
    <dgm:cxn modelId="{10973626-DC53-4FD7-B7B4-EA911AC55542}" type="presParOf" srcId="{7D60869E-0019-41C8-AF21-37CD80E7BF0D}" destId="{A3CB575C-F743-415D-B012-E46867B46393}" srcOrd="0" destOrd="0" presId="urn:microsoft.com/office/officeart/2018/2/layout/IconCircleList"/>
    <dgm:cxn modelId="{DE28B591-8761-41AB-A204-D20320BCA1BA}" type="presParOf" srcId="{7D60869E-0019-41C8-AF21-37CD80E7BF0D}" destId="{6035C4F4-BB3C-4E51-895C-D4728470380C}" srcOrd="1" destOrd="0" presId="urn:microsoft.com/office/officeart/2018/2/layout/IconCircleList"/>
    <dgm:cxn modelId="{0EDF806D-6A6A-4791-9D5A-5CC81AED6C54}" type="presParOf" srcId="{7D60869E-0019-41C8-AF21-37CD80E7BF0D}" destId="{84B74628-EBAC-4793-8E73-5C830B01D12C}" srcOrd="2" destOrd="0" presId="urn:microsoft.com/office/officeart/2018/2/layout/IconCircleList"/>
    <dgm:cxn modelId="{F4F6AF89-C19F-434B-8631-586544F5DCD8}" type="presParOf" srcId="{7D60869E-0019-41C8-AF21-37CD80E7BF0D}" destId="{030CE14F-DA85-45DC-8DBA-4A2758CFF1A7}" srcOrd="3" destOrd="0" presId="urn:microsoft.com/office/officeart/2018/2/layout/IconCircleList"/>
    <dgm:cxn modelId="{DCDD26D9-A067-4B71-BECF-A836B7D07B46}" type="presParOf" srcId="{06BC7F95-8732-4EE4-889C-45D91A02A02C}" destId="{7E1ACA0F-48BB-4C84-BB1D-C670162A45C5}" srcOrd="7" destOrd="0" presId="urn:microsoft.com/office/officeart/2018/2/layout/IconCircleList"/>
    <dgm:cxn modelId="{ECBE3A25-8B72-4733-8F78-F04D6C9DAA18}" type="presParOf" srcId="{06BC7F95-8732-4EE4-889C-45D91A02A02C}" destId="{7CCFB308-A141-47F3-9C39-D9574C472C6A}" srcOrd="8" destOrd="0" presId="urn:microsoft.com/office/officeart/2018/2/layout/IconCircleList"/>
    <dgm:cxn modelId="{63296EB9-1B0B-46B0-A987-0AC90FAF5B2E}" type="presParOf" srcId="{7CCFB308-A141-47F3-9C39-D9574C472C6A}" destId="{55A67A2E-63A3-4D88-8874-AA572365A575}" srcOrd="0" destOrd="0" presId="urn:microsoft.com/office/officeart/2018/2/layout/IconCircleList"/>
    <dgm:cxn modelId="{9C89C95F-6F2D-4A98-B0D7-1578BAAC7809}" type="presParOf" srcId="{7CCFB308-A141-47F3-9C39-D9574C472C6A}" destId="{C80F2F7F-5F47-4B77-80D4-605231288067}" srcOrd="1" destOrd="0" presId="urn:microsoft.com/office/officeart/2018/2/layout/IconCircleList"/>
    <dgm:cxn modelId="{66C9FE5A-E8C0-4507-A4F5-B1DD13D97011}" type="presParOf" srcId="{7CCFB308-A141-47F3-9C39-D9574C472C6A}" destId="{0A5B93A8-F1DB-4A69-AB67-CD60752DAB6E}" srcOrd="2" destOrd="0" presId="urn:microsoft.com/office/officeart/2018/2/layout/IconCircleList"/>
    <dgm:cxn modelId="{F4177519-F154-416E-A05D-CA47CE8D21EC}" type="presParOf" srcId="{7CCFB308-A141-47F3-9C39-D9574C472C6A}" destId="{E212D4A9-4F81-4CAB-B93E-54E063EEA7C1}" srcOrd="3" destOrd="0" presId="urn:microsoft.com/office/officeart/2018/2/layout/IconCircleList"/>
    <dgm:cxn modelId="{F9E81FDF-B8E8-4AD4-9599-03556F093326}" type="presParOf" srcId="{06BC7F95-8732-4EE4-889C-45D91A02A02C}" destId="{3279BD00-E206-4444-A534-BE7B9A14BBC9}" srcOrd="9" destOrd="0" presId="urn:microsoft.com/office/officeart/2018/2/layout/IconCircleList"/>
    <dgm:cxn modelId="{965738FB-6BCF-47A1-91C0-C7852E132AE6}" type="presParOf" srcId="{06BC7F95-8732-4EE4-889C-45D91A02A02C}" destId="{ED7586D9-644A-45A4-A5B4-BD6AA965997F}" srcOrd="10" destOrd="0" presId="urn:microsoft.com/office/officeart/2018/2/layout/IconCircleList"/>
    <dgm:cxn modelId="{35168A99-D910-44D1-BCE3-A7BC3FF248F9}" type="presParOf" srcId="{ED7586D9-644A-45A4-A5B4-BD6AA965997F}" destId="{55AC8756-D23C-46AC-AED3-42B8D13405B1}" srcOrd="0" destOrd="0" presId="urn:microsoft.com/office/officeart/2018/2/layout/IconCircleList"/>
    <dgm:cxn modelId="{FE2B7B48-4AE1-43CB-B2AC-BF4C611195E0}" type="presParOf" srcId="{ED7586D9-644A-45A4-A5B4-BD6AA965997F}" destId="{8CF6FF50-55B9-4980-AD3C-453F1F48F955}" srcOrd="1" destOrd="0" presId="urn:microsoft.com/office/officeart/2018/2/layout/IconCircleList"/>
    <dgm:cxn modelId="{49BFB424-C990-4108-B779-3C4EC7DFD915}" type="presParOf" srcId="{ED7586D9-644A-45A4-A5B4-BD6AA965997F}" destId="{BE232F7E-265D-4920-9971-E2B95C0E74A7}" srcOrd="2" destOrd="0" presId="urn:microsoft.com/office/officeart/2018/2/layout/IconCircleList"/>
    <dgm:cxn modelId="{F0DFC8D7-C6DD-4FDB-A683-C5B69C6D4A15}" type="presParOf" srcId="{ED7586D9-644A-45A4-A5B4-BD6AA965997F}" destId="{D71117FB-5FB2-41AF-BAAF-0EFA65C5812E}" srcOrd="3" destOrd="0" presId="urn:microsoft.com/office/officeart/2018/2/layout/IconCircleList"/>
    <dgm:cxn modelId="{C9C0E18D-7BBC-43E4-BA2D-33303FE3C218}" type="presParOf" srcId="{06BC7F95-8732-4EE4-889C-45D91A02A02C}" destId="{C1F74E54-B699-48A7-A895-83683252FC1F}" srcOrd="11" destOrd="0" presId="urn:microsoft.com/office/officeart/2018/2/layout/IconCircleList"/>
    <dgm:cxn modelId="{C5E602FA-9765-448B-9C05-5C08AAEEFB8E}" type="presParOf" srcId="{06BC7F95-8732-4EE4-889C-45D91A02A02C}" destId="{2C380CCF-3EA4-4405-A14D-DF5BD0D52A30}" srcOrd="12" destOrd="0" presId="urn:microsoft.com/office/officeart/2018/2/layout/IconCircleList"/>
    <dgm:cxn modelId="{EE0661DD-6E7A-47B3-8D8A-3992683BB14C}" type="presParOf" srcId="{2C380CCF-3EA4-4405-A14D-DF5BD0D52A30}" destId="{9A5AFF1C-2C17-4D97-A0FA-B90B97A7F8B8}" srcOrd="0" destOrd="0" presId="urn:microsoft.com/office/officeart/2018/2/layout/IconCircleList"/>
    <dgm:cxn modelId="{F20035A6-1BFE-42F6-AC11-4EB47554C329}" type="presParOf" srcId="{2C380CCF-3EA4-4405-A14D-DF5BD0D52A30}" destId="{42015562-45A5-4960-89E2-03F7CE46D340}" srcOrd="1" destOrd="0" presId="urn:microsoft.com/office/officeart/2018/2/layout/IconCircleList"/>
    <dgm:cxn modelId="{D7084F3C-9331-4B8B-B42C-F72E74AAE908}" type="presParOf" srcId="{2C380CCF-3EA4-4405-A14D-DF5BD0D52A30}" destId="{6E3DAE33-7368-4162-81E5-D163D270619A}" srcOrd="2" destOrd="0" presId="urn:microsoft.com/office/officeart/2018/2/layout/IconCircleList"/>
    <dgm:cxn modelId="{A2F96828-0083-4DB0-BA26-FF3E6EAD49F2}" type="presParOf" srcId="{2C380CCF-3EA4-4405-A14D-DF5BD0D52A30}" destId="{78A5632A-843C-4098-A650-34F6FE45C04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5BD3D-C481-43C2-806D-B380C88ABDBA}">
      <dsp:nvSpPr>
        <dsp:cNvPr id="0" name=""/>
        <dsp:cNvSpPr/>
      </dsp:nvSpPr>
      <dsp:spPr>
        <a:xfrm>
          <a:off x="2968203" y="511688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5475" y="555276"/>
        <a:ext cx="21323" cy="4264"/>
      </dsp:txXfrm>
    </dsp:sp>
    <dsp:sp modelId="{AC903CE2-14EE-488A-8DDE-3522BF785930}">
      <dsp:nvSpPr>
        <dsp:cNvPr id="0" name=""/>
        <dsp:cNvSpPr/>
      </dsp:nvSpPr>
      <dsp:spPr>
        <a:xfrm>
          <a:off x="1115793" y="1146"/>
          <a:ext cx="1854209" cy="11125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Problem Statement</a:t>
          </a:r>
        </a:p>
      </dsp:txBody>
      <dsp:txXfrm>
        <a:off x="1115793" y="1146"/>
        <a:ext cx="1854209" cy="1112525"/>
      </dsp:txXfrm>
    </dsp:sp>
    <dsp:sp modelId="{76ACFE7C-4470-4448-80E8-9E750087C9CF}">
      <dsp:nvSpPr>
        <dsp:cNvPr id="0" name=""/>
        <dsp:cNvSpPr/>
      </dsp:nvSpPr>
      <dsp:spPr>
        <a:xfrm>
          <a:off x="5248880" y="511688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6152" y="555276"/>
        <a:ext cx="21323" cy="4264"/>
      </dsp:txXfrm>
    </dsp:sp>
    <dsp:sp modelId="{95217B44-0BDA-49A7-9A23-5DCB716C3845}">
      <dsp:nvSpPr>
        <dsp:cNvPr id="0" name=""/>
        <dsp:cNvSpPr/>
      </dsp:nvSpPr>
      <dsp:spPr>
        <a:xfrm>
          <a:off x="3396471" y="1146"/>
          <a:ext cx="1854209" cy="11125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Introduction to project</a:t>
          </a:r>
        </a:p>
      </dsp:txBody>
      <dsp:txXfrm>
        <a:off x="3396471" y="1146"/>
        <a:ext cx="1854209" cy="1112525"/>
      </dsp:txXfrm>
    </dsp:sp>
    <dsp:sp modelId="{AC1D6899-B63B-4221-AC1A-E1051B3674D2}">
      <dsp:nvSpPr>
        <dsp:cNvPr id="0" name=""/>
        <dsp:cNvSpPr/>
      </dsp:nvSpPr>
      <dsp:spPr>
        <a:xfrm>
          <a:off x="7529557" y="511688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16830" y="555276"/>
        <a:ext cx="21323" cy="4264"/>
      </dsp:txXfrm>
    </dsp:sp>
    <dsp:sp modelId="{8F4DF30E-4A46-4665-AE39-D11F4E8CBAD8}">
      <dsp:nvSpPr>
        <dsp:cNvPr id="0" name=""/>
        <dsp:cNvSpPr/>
      </dsp:nvSpPr>
      <dsp:spPr>
        <a:xfrm>
          <a:off x="5677148" y="1146"/>
          <a:ext cx="1854209" cy="11125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Benefits &amp; Features</a:t>
          </a:r>
        </a:p>
      </dsp:txBody>
      <dsp:txXfrm>
        <a:off x="5677148" y="1146"/>
        <a:ext cx="1854209" cy="1112525"/>
      </dsp:txXfrm>
    </dsp:sp>
    <dsp:sp modelId="{6D05DDA3-1EB1-48A1-B227-E35C5154D935}">
      <dsp:nvSpPr>
        <dsp:cNvPr id="0" name=""/>
        <dsp:cNvSpPr/>
      </dsp:nvSpPr>
      <dsp:spPr>
        <a:xfrm>
          <a:off x="2042898" y="1111871"/>
          <a:ext cx="6842032" cy="395868"/>
        </a:xfrm>
        <a:custGeom>
          <a:avLst/>
          <a:gdLst/>
          <a:ahLst/>
          <a:cxnLst/>
          <a:rect l="0" t="0" r="0" b="0"/>
          <a:pathLst>
            <a:path>
              <a:moveTo>
                <a:pt x="6842032" y="0"/>
              </a:moveTo>
              <a:lnTo>
                <a:pt x="6842032" y="215034"/>
              </a:lnTo>
              <a:lnTo>
                <a:pt x="0" y="215034"/>
              </a:lnTo>
              <a:lnTo>
                <a:pt x="0" y="395868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2531" y="1307673"/>
        <a:ext cx="342765" cy="4264"/>
      </dsp:txXfrm>
    </dsp:sp>
    <dsp:sp modelId="{525DB1C2-7A5B-4185-BDEB-ADEA0C87E641}">
      <dsp:nvSpPr>
        <dsp:cNvPr id="0" name=""/>
        <dsp:cNvSpPr/>
      </dsp:nvSpPr>
      <dsp:spPr>
        <a:xfrm>
          <a:off x="7957825" y="1146"/>
          <a:ext cx="1854209" cy="11125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Tools &amp; Technologies</a:t>
          </a:r>
        </a:p>
      </dsp:txBody>
      <dsp:txXfrm>
        <a:off x="7957825" y="1146"/>
        <a:ext cx="1854209" cy="1112525"/>
      </dsp:txXfrm>
    </dsp:sp>
    <dsp:sp modelId="{31E327E4-33D9-4619-8460-EBCB17DDFBCF}">
      <dsp:nvSpPr>
        <dsp:cNvPr id="0" name=""/>
        <dsp:cNvSpPr/>
      </dsp:nvSpPr>
      <dsp:spPr>
        <a:xfrm>
          <a:off x="2968203" y="2050682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5475" y="2094270"/>
        <a:ext cx="21323" cy="4264"/>
      </dsp:txXfrm>
    </dsp:sp>
    <dsp:sp modelId="{351CD58C-8D74-4821-860C-3A07B78F9F76}">
      <dsp:nvSpPr>
        <dsp:cNvPr id="0" name=""/>
        <dsp:cNvSpPr/>
      </dsp:nvSpPr>
      <dsp:spPr>
        <a:xfrm>
          <a:off x="1115793" y="1540139"/>
          <a:ext cx="1854209" cy="11125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Class Diagram</a:t>
          </a:r>
        </a:p>
      </dsp:txBody>
      <dsp:txXfrm>
        <a:off x="1115793" y="1540139"/>
        <a:ext cx="1854209" cy="1112525"/>
      </dsp:txXfrm>
    </dsp:sp>
    <dsp:sp modelId="{454AC11E-F3D9-48CB-8E11-405060E6F447}">
      <dsp:nvSpPr>
        <dsp:cNvPr id="0" name=""/>
        <dsp:cNvSpPr/>
      </dsp:nvSpPr>
      <dsp:spPr>
        <a:xfrm>
          <a:off x="5248880" y="2050682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6152" y="2094270"/>
        <a:ext cx="21323" cy="4264"/>
      </dsp:txXfrm>
    </dsp:sp>
    <dsp:sp modelId="{B962FA32-0687-4EEC-B292-C45470394735}">
      <dsp:nvSpPr>
        <dsp:cNvPr id="0" name=""/>
        <dsp:cNvSpPr/>
      </dsp:nvSpPr>
      <dsp:spPr>
        <a:xfrm>
          <a:off x="3396471" y="1540139"/>
          <a:ext cx="1854209" cy="11125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Architecture Diagram</a:t>
          </a:r>
        </a:p>
      </dsp:txBody>
      <dsp:txXfrm>
        <a:off x="3396471" y="1540139"/>
        <a:ext cx="1854209" cy="1112525"/>
      </dsp:txXfrm>
    </dsp:sp>
    <dsp:sp modelId="{3736757C-92EE-4544-9C43-7A9D4BA6CD58}">
      <dsp:nvSpPr>
        <dsp:cNvPr id="0" name=""/>
        <dsp:cNvSpPr/>
      </dsp:nvSpPr>
      <dsp:spPr>
        <a:xfrm>
          <a:off x="7529557" y="2050682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16830" y="2094270"/>
        <a:ext cx="21323" cy="4264"/>
      </dsp:txXfrm>
    </dsp:sp>
    <dsp:sp modelId="{2018E3EF-C7FC-4FA1-9CB3-0A01CF54376B}">
      <dsp:nvSpPr>
        <dsp:cNvPr id="0" name=""/>
        <dsp:cNvSpPr/>
      </dsp:nvSpPr>
      <dsp:spPr>
        <a:xfrm>
          <a:off x="5677148" y="1540139"/>
          <a:ext cx="1854209" cy="11125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Working of Kanban</a:t>
          </a:r>
        </a:p>
      </dsp:txBody>
      <dsp:txXfrm>
        <a:off x="5677148" y="1540139"/>
        <a:ext cx="1854209" cy="1112525"/>
      </dsp:txXfrm>
    </dsp:sp>
    <dsp:sp modelId="{C568CA13-2A46-45B5-884F-38FA30394F00}">
      <dsp:nvSpPr>
        <dsp:cNvPr id="0" name=""/>
        <dsp:cNvSpPr/>
      </dsp:nvSpPr>
      <dsp:spPr>
        <a:xfrm>
          <a:off x="2042898" y="2650865"/>
          <a:ext cx="6842032" cy="395868"/>
        </a:xfrm>
        <a:custGeom>
          <a:avLst/>
          <a:gdLst/>
          <a:ahLst/>
          <a:cxnLst/>
          <a:rect l="0" t="0" r="0" b="0"/>
          <a:pathLst>
            <a:path>
              <a:moveTo>
                <a:pt x="6842032" y="0"/>
              </a:moveTo>
              <a:lnTo>
                <a:pt x="6842032" y="215034"/>
              </a:lnTo>
              <a:lnTo>
                <a:pt x="0" y="215034"/>
              </a:lnTo>
              <a:lnTo>
                <a:pt x="0" y="395868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2531" y="2846667"/>
        <a:ext cx="342765" cy="4264"/>
      </dsp:txXfrm>
    </dsp:sp>
    <dsp:sp modelId="{51D9B348-C367-40D5-83A0-9BDACA8415DA}">
      <dsp:nvSpPr>
        <dsp:cNvPr id="0" name=""/>
        <dsp:cNvSpPr/>
      </dsp:nvSpPr>
      <dsp:spPr>
        <a:xfrm>
          <a:off x="7957825" y="1540139"/>
          <a:ext cx="1854209" cy="11125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Future Enhancements</a:t>
          </a:r>
        </a:p>
      </dsp:txBody>
      <dsp:txXfrm>
        <a:off x="7957825" y="1540139"/>
        <a:ext cx="1854209" cy="1112525"/>
      </dsp:txXfrm>
    </dsp:sp>
    <dsp:sp modelId="{E5227F4E-38BE-48D2-AA85-C4614055A267}">
      <dsp:nvSpPr>
        <dsp:cNvPr id="0" name=""/>
        <dsp:cNvSpPr/>
      </dsp:nvSpPr>
      <dsp:spPr>
        <a:xfrm>
          <a:off x="2968203" y="3589676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5475" y="3633263"/>
        <a:ext cx="21323" cy="4264"/>
      </dsp:txXfrm>
    </dsp:sp>
    <dsp:sp modelId="{ADB460C4-F206-4B2D-B8C0-F0BDA8FC0158}">
      <dsp:nvSpPr>
        <dsp:cNvPr id="0" name=""/>
        <dsp:cNvSpPr/>
      </dsp:nvSpPr>
      <dsp:spPr>
        <a:xfrm>
          <a:off x="1115793" y="3079133"/>
          <a:ext cx="1854209" cy="11125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1115793" y="3079133"/>
        <a:ext cx="1854209" cy="1112525"/>
      </dsp:txXfrm>
    </dsp:sp>
    <dsp:sp modelId="{BB675467-C125-48C2-9931-213FAB8A4932}">
      <dsp:nvSpPr>
        <dsp:cNvPr id="0" name=""/>
        <dsp:cNvSpPr/>
      </dsp:nvSpPr>
      <dsp:spPr>
        <a:xfrm>
          <a:off x="3396471" y="3079133"/>
          <a:ext cx="1854209" cy="11125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Bibliography</a:t>
          </a:r>
          <a:endParaRPr lang="en-US" sz="2100" kern="1200" dirty="0"/>
        </a:p>
      </dsp:txBody>
      <dsp:txXfrm>
        <a:off x="3396471" y="3079133"/>
        <a:ext cx="1854209" cy="11125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0106E-5401-4F86-9EE0-DB17FD233D4A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ECA5E-60FC-4A5F-8616-257FB7E0E52D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1DE095-135C-4DEE-BFFA-4BCA2AE27724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 a Single-Page Application (SPA) adhering to the Single Responsibility Principle (SRP) and Don't Repeat Yourself (DRY) principles. </a:t>
          </a:r>
        </a:p>
      </dsp:txBody>
      <dsp:txXfrm>
        <a:off x="1312541" y="828340"/>
        <a:ext cx="2148945" cy="911674"/>
      </dsp:txXfrm>
    </dsp:sp>
    <dsp:sp modelId="{C373FAD0-214C-4D4D-B4CB-79B109185ABD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43C2B-B195-472E-8940-1837FF04C0E7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A3676-0AA0-44C9-BB8F-478B8D950514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 Interface should be pleasing.</a:t>
          </a:r>
          <a:r>
            <a:rPr lang="en-US" sz="1100" kern="1200">
              <a:latin typeface="Calibri Light" panose="020F0302020204030204"/>
            </a:rPr>
            <a:t> </a:t>
          </a:r>
          <a:endParaRPr lang="en-US" sz="1100" kern="1200"/>
        </a:p>
      </dsp:txBody>
      <dsp:txXfrm>
        <a:off x="4942957" y="828340"/>
        <a:ext cx="2148945" cy="911674"/>
      </dsp:txXfrm>
    </dsp:sp>
    <dsp:sp modelId="{6E7844F8-2D29-447B-9C52-96AA6A293B9E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C9C25-B2E3-4B9F-B9C3-CB9BBAF1EE5F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0B84D-73B1-40FA-9524-A9126672E1F3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Send email notifications upon completing each task, keeping team members informed and engaged.</a:t>
          </a:r>
          <a:r>
            <a:rPr lang="en-US" sz="1100" kern="1200">
              <a:latin typeface="Calibri Light" panose="020F0302020204030204"/>
            </a:rPr>
            <a:t> </a:t>
          </a:r>
          <a:endParaRPr lang="en-US" sz="1100" kern="1200"/>
        </a:p>
      </dsp:txBody>
      <dsp:txXfrm>
        <a:off x="8573374" y="828340"/>
        <a:ext cx="2148945" cy="911674"/>
      </dsp:txXfrm>
    </dsp:sp>
    <dsp:sp modelId="{98036BCE-F7B4-4545-AD96-1256F9A8516D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8A29C-4E06-40CB-BBD4-E091EC97C40E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89341-0779-42D2-9CC9-29AA462F8FA9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Implement email notifications for successful user sign-up, providing users with confirmation and necessary details.</a:t>
          </a:r>
        </a:p>
      </dsp:txBody>
      <dsp:txXfrm>
        <a:off x="1312541" y="2452790"/>
        <a:ext cx="2148945" cy="911674"/>
      </dsp:txXfrm>
    </dsp:sp>
    <dsp:sp modelId="{6D88B210-2D1C-48F0-A6F1-9FABEE56E463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8DC26-4B4E-46F4-9428-D88F91B5A82F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1F38-C131-4D54-9AAD-55DAE7493252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Enforce Work In Progress (WIP) limits for each team member within the In-Progress stage to optimize workflow and prevent task overload.</a:t>
          </a:r>
        </a:p>
      </dsp:txBody>
      <dsp:txXfrm>
        <a:off x="4942957" y="2452790"/>
        <a:ext cx="2148945" cy="911674"/>
      </dsp:txXfrm>
    </dsp:sp>
    <dsp:sp modelId="{E154E01C-D76C-411C-8299-A52F9FC8C8EB}">
      <dsp:nvSpPr>
        <dsp:cNvPr id="0" name=""/>
        <dsp:cNvSpPr/>
      </dsp:nvSpPr>
      <dsp:spPr>
        <a:xfrm>
          <a:off x="7466341" y="245279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6DE63-0331-4EFA-8C88-E05E7D75F850}">
      <dsp:nvSpPr>
        <dsp:cNvPr id="0" name=""/>
        <dsp:cNvSpPr/>
      </dsp:nvSpPr>
      <dsp:spPr>
        <a:xfrm>
          <a:off x="7657792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9736E-3C52-4451-847E-D731D0F50A29}">
      <dsp:nvSpPr>
        <dsp:cNvPr id="0" name=""/>
        <dsp:cNvSpPr/>
      </dsp:nvSpPr>
      <dsp:spPr>
        <a:xfrm>
          <a:off x="8573374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 a system to generate and send notifications upon completing each task, creating a real-time feedback mechanism for users. </a:t>
          </a:r>
        </a:p>
      </dsp:txBody>
      <dsp:txXfrm>
        <a:off x="8573374" y="2452790"/>
        <a:ext cx="2148945" cy="9116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470F-A2B0-424F-A5C6-6C4B75F29D69}">
      <dsp:nvSpPr>
        <dsp:cNvPr id="0" name=""/>
        <dsp:cNvSpPr/>
      </dsp:nvSpPr>
      <dsp:spPr>
        <a:xfrm>
          <a:off x="2329474" y="10841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8628" y="1127147"/>
        <a:ext cx="26784" cy="5356"/>
      </dsp:txXfrm>
    </dsp:sp>
    <dsp:sp modelId="{6C03DFC3-9D46-4DB4-9730-0C0EAD79F5C8}">
      <dsp:nvSpPr>
        <dsp:cNvPr id="0" name=""/>
        <dsp:cNvSpPr/>
      </dsp:nvSpPr>
      <dsp:spPr>
        <a:xfrm>
          <a:off x="2174" y="431095"/>
          <a:ext cx="2329100" cy="13974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Only authorized users can access the Kanban dashboard.</a:t>
          </a:r>
        </a:p>
      </dsp:txBody>
      <dsp:txXfrm>
        <a:off x="2174" y="431095"/>
        <a:ext cx="2329100" cy="1397460"/>
      </dsp:txXfrm>
    </dsp:sp>
    <dsp:sp modelId="{1B39ED50-C92F-49C8-AF2E-4F9F41B54A90}">
      <dsp:nvSpPr>
        <dsp:cNvPr id="0" name=""/>
        <dsp:cNvSpPr/>
      </dsp:nvSpPr>
      <dsp:spPr>
        <a:xfrm>
          <a:off x="5194267" y="10841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3422" y="1127147"/>
        <a:ext cx="26784" cy="5356"/>
      </dsp:txXfrm>
    </dsp:sp>
    <dsp:sp modelId="{AE0D617E-1FB1-49A1-97F3-8D70EBD3EC44}">
      <dsp:nvSpPr>
        <dsp:cNvPr id="0" name=""/>
        <dsp:cNvSpPr/>
      </dsp:nvSpPr>
      <dsp:spPr>
        <a:xfrm>
          <a:off x="2866967" y="431095"/>
          <a:ext cx="2329100" cy="1397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user can add the team members to the board and members will get permission to access the board through login.</a:t>
          </a:r>
        </a:p>
      </dsp:txBody>
      <dsp:txXfrm>
        <a:off x="2866967" y="431095"/>
        <a:ext cx="2329100" cy="1397460"/>
      </dsp:txXfrm>
    </dsp:sp>
    <dsp:sp modelId="{DAA69037-2BAB-43C2-993C-C9311FF33BBC}">
      <dsp:nvSpPr>
        <dsp:cNvPr id="0" name=""/>
        <dsp:cNvSpPr/>
      </dsp:nvSpPr>
      <dsp:spPr>
        <a:xfrm>
          <a:off x="8059061" y="10841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98215" y="1127147"/>
        <a:ext cx="26784" cy="5356"/>
      </dsp:txXfrm>
    </dsp:sp>
    <dsp:sp modelId="{AC4E4EFC-4560-4D0F-AD03-9AA0FED7939B}">
      <dsp:nvSpPr>
        <dsp:cNvPr id="0" name=""/>
        <dsp:cNvSpPr/>
      </dsp:nvSpPr>
      <dsp:spPr>
        <a:xfrm>
          <a:off x="5731761" y="431095"/>
          <a:ext cx="2329100" cy="13974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Creation of the new board will have 4 stages as default stages and they are To be done, In progress, backlog, and completed.</a:t>
          </a:r>
        </a:p>
      </dsp:txBody>
      <dsp:txXfrm>
        <a:off x="5731761" y="431095"/>
        <a:ext cx="2329100" cy="1397460"/>
      </dsp:txXfrm>
    </dsp:sp>
    <dsp:sp modelId="{73A0D362-9698-4994-B260-1126F3F1D56E}">
      <dsp:nvSpPr>
        <dsp:cNvPr id="0" name=""/>
        <dsp:cNvSpPr/>
      </dsp:nvSpPr>
      <dsp:spPr>
        <a:xfrm>
          <a:off x="1166724" y="1826755"/>
          <a:ext cx="8594380" cy="505093"/>
        </a:xfrm>
        <a:custGeom>
          <a:avLst/>
          <a:gdLst/>
          <a:ahLst/>
          <a:cxnLst/>
          <a:rect l="0" t="0" r="0" b="0"/>
          <a:pathLst>
            <a:path>
              <a:moveTo>
                <a:pt x="8594380" y="0"/>
              </a:moveTo>
              <a:lnTo>
                <a:pt x="8594380" y="269646"/>
              </a:lnTo>
              <a:lnTo>
                <a:pt x="0" y="269646"/>
              </a:lnTo>
              <a:lnTo>
                <a:pt x="0" y="50509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48638" y="2076624"/>
        <a:ext cx="430552" cy="5356"/>
      </dsp:txXfrm>
    </dsp:sp>
    <dsp:sp modelId="{EC79A0E0-C3CF-49B6-832C-6F469DDE8712}">
      <dsp:nvSpPr>
        <dsp:cNvPr id="0" name=""/>
        <dsp:cNvSpPr/>
      </dsp:nvSpPr>
      <dsp:spPr>
        <a:xfrm>
          <a:off x="8596554" y="431095"/>
          <a:ext cx="2329100" cy="13974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New tasks can be added only to the To be done stage.</a:t>
          </a:r>
        </a:p>
      </dsp:txBody>
      <dsp:txXfrm>
        <a:off x="8596554" y="431095"/>
        <a:ext cx="2329100" cy="1397460"/>
      </dsp:txXfrm>
    </dsp:sp>
    <dsp:sp modelId="{87EAFEE3-4705-48FA-B454-908D1615B63D}">
      <dsp:nvSpPr>
        <dsp:cNvPr id="0" name=""/>
        <dsp:cNvSpPr/>
      </dsp:nvSpPr>
      <dsp:spPr>
        <a:xfrm>
          <a:off x="2329474" y="3017259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8628" y="3060300"/>
        <a:ext cx="26784" cy="5356"/>
      </dsp:txXfrm>
    </dsp:sp>
    <dsp:sp modelId="{8BA26926-2544-4737-B5CF-04127846E9B8}">
      <dsp:nvSpPr>
        <dsp:cNvPr id="0" name=""/>
        <dsp:cNvSpPr/>
      </dsp:nvSpPr>
      <dsp:spPr>
        <a:xfrm>
          <a:off x="2174" y="2364249"/>
          <a:ext cx="2329100" cy="139746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Each task can be assigned to only one member from the team members list.</a:t>
          </a:r>
        </a:p>
      </dsp:txBody>
      <dsp:txXfrm>
        <a:off x="2174" y="2364249"/>
        <a:ext cx="2329100" cy="1397460"/>
      </dsp:txXfrm>
    </dsp:sp>
    <dsp:sp modelId="{27511065-ACD9-409F-9E4D-11EAB5A13956}">
      <dsp:nvSpPr>
        <dsp:cNvPr id="0" name=""/>
        <dsp:cNvSpPr/>
      </dsp:nvSpPr>
      <dsp:spPr>
        <a:xfrm>
          <a:off x="5194267" y="3017259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3422" y="3060300"/>
        <a:ext cx="26784" cy="5356"/>
      </dsp:txXfrm>
    </dsp:sp>
    <dsp:sp modelId="{05689FE9-8F22-4782-A15F-174ECCD886B5}">
      <dsp:nvSpPr>
        <dsp:cNvPr id="0" name=""/>
        <dsp:cNvSpPr/>
      </dsp:nvSpPr>
      <dsp:spPr>
        <a:xfrm>
          <a:off x="2866967" y="2364249"/>
          <a:ext cx="2329100" cy="13974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Tasks can be moved to different stages.</a:t>
          </a:r>
        </a:p>
      </dsp:txBody>
      <dsp:txXfrm>
        <a:off x="2866967" y="2364249"/>
        <a:ext cx="2329100" cy="1397460"/>
      </dsp:txXfrm>
    </dsp:sp>
    <dsp:sp modelId="{D304F585-25C4-4E9E-A44C-9D3840BD85E9}">
      <dsp:nvSpPr>
        <dsp:cNvPr id="0" name=""/>
        <dsp:cNvSpPr/>
      </dsp:nvSpPr>
      <dsp:spPr>
        <a:xfrm>
          <a:off x="8059061" y="3017259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98215" y="3060300"/>
        <a:ext cx="26784" cy="5356"/>
      </dsp:txXfrm>
    </dsp:sp>
    <dsp:sp modelId="{6FDD454A-6FF9-4F78-9F75-A4AFCC80C7D4}">
      <dsp:nvSpPr>
        <dsp:cNvPr id="0" name=""/>
        <dsp:cNvSpPr/>
      </dsp:nvSpPr>
      <dsp:spPr>
        <a:xfrm>
          <a:off x="5731761" y="2364249"/>
          <a:ext cx="2329100" cy="1397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Each member can have a maximum of 2 tasks in In progress stage.</a:t>
          </a:r>
        </a:p>
      </dsp:txBody>
      <dsp:txXfrm>
        <a:off x="5731761" y="2364249"/>
        <a:ext cx="2329100" cy="1397460"/>
      </dsp:txXfrm>
    </dsp:sp>
    <dsp:sp modelId="{007C4A2C-AA18-44F0-828E-6D1046D1CA48}">
      <dsp:nvSpPr>
        <dsp:cNvPr id="0" name=""/>
        <dsp:cNvSpPr/>
      </dsp:nvSpPr>
      <dsp:spPr>
        <a:xfrm>
          <a:off x="8596554" y="2364249"/>
          <a:ext cx="2329100" cy="13974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When the task is completed, the user can see that message in the notification tab.</a:t>
          </a:r>
        </a:p>
      </dsp:txBody>
      <dsp:txXfrm>
        <a:off x="8596554" y="2364249"/>
        <a:ext cx="2329100" cy="13974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A894B-8DB2-48AA-9FED-34DB34E342F8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E3973-550E-4290-ADA3-767F4A1D17FE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F2139-D6D9-4649-BA95-BC161941C575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Implementation of drag and drop feature for tasks.</a:t>
          </a:r>
        </a:p>
      </dsp:txBody>
      <dsp:txXfrm>
        <a:off x="93445" y="3018902"/>
        <a:ext cx="3206250" cy="720000"/>
      </dsp:txXfrm>
    </dsp:sp>
    <dsp:sp modelId="{2CA60F6D-7B25-4C92-9D52-0505568EA955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4FEF3-3433-4BAD-8C04-7CE23ACA94C8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EAEF0-D609-454C-BA65-3A2826C1FE29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Implement a sideNav feature for the boardList view.</a:t>
          </a:r>
        </a:p>
      </dsp:txBody>
      <dsp:txXfrm>
        <a:off x="3860789" y="3018902"/>
        <a:ext cx="3206250" cy="720000"/>
      </dsp:txXfrm>
    </dsp:sp>
    <dsp:sp modelId="{F7700818-82C1-40A0-8E09-F5977A3B9ABE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46537-3770-4539-9598-72710269F9EE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12067-42CE-4181-AE26-ED73EC18460F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Implement the edit profile option</a:t>
          </a:r>
        </a:p>
      </dsp:txBody>
      <dsp:txXfrm>
        <a:off x="7628133" y="3018902"/>
        <a:ext cx="32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3307C-BE67-4CC4-A5D4-A304A1CD3908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D51C0-0A4B-4A49-86DE-BBD8029E864B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Single page application for Kanban Board is created using the angular framework.</a:t>
          </a:r>
        </a:p>
      </dsp:txBody>
      <dsp:txXfrm>
        <a:off x="299702" y="1282093"/>
        <a:ext cx="2200851" cy="1366505"/>
      </dsp:txXfrm>
    </dsp:sp>
    <dsp:sp modelId="{54360E1C-68F0-462C-99D7-EE14D38EF044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5A43B-A9EF-47DD-9CAC-5A9EA91C5A2E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JWT is used to authorize users to the dashboard.</a:t>
          </a:r>
        </a:p>
      </dsp:txBody>
      <dsp:txXfrm>
        <a:off x="3093555" y="1282093"/>
        <a:ext cx="2200851" cy="1366505"/>
      </dsp:txXfrm>
    </dsp:sp>
    <dsp:sp modelId="{4D72A8E9-941A-4C15-90AC-B18855E25719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DC582-7DDF-4AD2-BC74-4E13ACE39E47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 login information saved in Mysql database.</a:t>
          </a:r>
        </a:p>
      </dsp:txBody>
      <dsp:txXfrm>
        <a:off x="5887408" y="1282093"/>
        <a:ext cx="2200851" cy="1366505"/>
      </dsp:txXfrm>
    </dsp:sp>
    <dsp:sp modelId="{222025C5-0A21-454E-908D-6B02D452BF5A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5A414-B3DD-473B-AF19-1FC7A2C55377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Board information saved in Mongo database.</a:t>
          </a:r>
        </a:p>
      </dsp:txBody>
      <dsp:txXfrm>
        <a:off x="8681261" y="1282093"/>
        <a:ext cx="2200851" cy="13665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6D24B-6E56-4ED5-8732-01A7188F30E9}">
      <dsp:nvSpPr>
        <dsp:cNvPr id="0" name=""/>
        <dsp:cNvSpPr/>
      </dsp:nvSpPr>
      <dsp:spPr>
        <a:xfrm>
          <a:off x="205509" y="16114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74829-BF06-41E9-AD4C-686FBBF93257}">
      <dsp:nvSpPr>
        <dsp:cNvPr id="0" name=""/>
        <dsp:cNvSpPr/>
      </dsp:nvSpPr>
      <dsp:spPr>
        <a:xfrm>
          <a:off x="396960" y="207566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E969F-498B-4E67-995C-6FF9E12AE4CE}">
      <dsp:nvSpPr>
        <dsp:cNvPr id="0" name=""/>
        <dsp:cNvSpPr/>
      </dsp:nvSpPr>
      <dsp:spPr>
        <a:xfrm>
          <a:off x="1312541" y="16114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For Spring boot application: </a:t>
          </a:r>
          <a:r>
            <a:rPr lang="en-US" sz="1200" kern="1200">
              <a:hlinkClick xmlns:r="http://schemas.openxmlformats.org/officeDocument/2006/relationships" r:id="rId3"/>
            </a:rPr>
            <a:t>https://spring.io/</a:t>
          </a:r>
          <a:endParaRPr lang="en-US" sz="1200" kern="1200"/>
        </a:p>
      </dsp:txBody>
      <dsp:txXfrm>
        <a:off x="1312541" y="16114"/>
        <a:ext cx="2148945" cy="911674"/>
      </dsp:txXfrm>
    </dsp:sp>
    <dsp:sp modelId="{C4390638-0A52-4877-9E05-98C8DD47F2AC}">
      <dsp:nvSpPr>
        <dsp:cNvPr id="0" name=""/>
        <dsp:cNvSpPr/>
      </dsp:nvSpPr>
      <dsp:spPr>
        <a:xfrm>
          <a:off x="3835925" y="16114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88B21-43FB-4DE9-91BA-BAB7C81F46D2}">
      <dsp:nvSpPr>
        <dsp:cNvPr id="0" name=""/>
        <dsp:cNvSpPr/>
      </dsp:nvSpPr>
      <dsp:spPr>
        <a:xfrm>
          <a:off x="4027376" y="207566"/>
          <a:ext cx="528770" cy="52877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2125F-DAC4-46BD-A0D2-49CF0D3205D0}">
      <dsp:nvSpPr>
        <dsp:cNvPr id="0" name=""/>
        <dsp:cNvSpPr/>
      </dsp:nvSpPr>
      <dsp:spPr>
        <a:xfrm>
          <a:off x="4942957" y="16114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For Angular framework: </a:t>
          </a:r>
          <a:r>
            <a:rPr lang="en-US" sz="1200" kern="1200">
              <a:hlinkClick xmlns:r="http://schemas.openxmlformats.org/officeDocument/2006/relationships" r:id="rId6"/>
            </a:rPr>
            <a:t>https://angular.io/</a:t>
          </a:r>
          <a:endParaRPr lang="en-US" sz="1200" kern="1200"/>
        </a:p>
      </dsp:txBody>
      <dsp:txXfrm>
        <a:off x="4942957" y="16114"/>
        <a:ext cx="2148945" cy="911674"/>
      </dsp:txXfrm>
    </dsp:sp>
    <dsp:sp modelId="{F44CD44A-F9FF-4680-A1FF-CCF195CE40D4}">
      <dsp:nvSpPr>
        <dsp:cNvPr id="0" name=""/>
        <dsp:cNvSpPr/>
      </dsp:nvSpPr>
      <dsp:spPr>
        <a:xfrm>
          <a:off x="7466341" y="16114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F1D26-2515-4897-9AE3-E7700560A451}">
      <dsp:nvSpPr>
        <dsp:cNvPr id="0" name=""/>
        <dsp:cNvSpPr/>
      </dsp:nvSpPr>
      <dsp:spPr>
        <a:xfrm>
          <a:off x="7657792" y="207566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B901B-F04F-4140-9538-08A9DD28326D}">
      <dsp:nvSpPr>
        <dsp:cNvPr id="0" name=""/>
        <dsp:cNvSpPr/>
      </dsp:nvSpPr>
      <dsp:spPr>
        <a:xfrm>
          <a:off x="8573374" y="16114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For Angular Materials: </a:t>
          </a:r>
          <a:r>
            <a:rPr lang="en-US" sz="1200" kern="1200">
              <a:hlinkClick xmlns:r="http://schemas.openxmlformats.org/officeDocument/2006/relationships" r:id="rId9"/>
            </a:rPr>
            <a:t>https://material.angular.io/</a:t>
          </a:r>
          <a:endParaRPr lang="en-US" sz="1200" kern="1200"/>
        </a:p>
      </dsp:txBody>
      <dsp:txXfrm>
        <a:off x="8573374" y="16114"/>
        <a:ext cx="2148945" cy="911674"/>
      </dsp:txXfrm>
    </dsp:sp>
    <dsp:sp modelId="{A3CB575C-F743-415D-B012-E46867B46393}">
      <dsp:nvSpPr>
        <dsp:cNvPr id="0" name=""/>
        <dsp:cNvSpPr/>
      </dsp:nvSpPr>
      <dsp:spPr>
        <a:xfrm>
          <a:off x="205509" y="1640565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5C4F4-BB3C-4E51-895C-D4728470380C}">
      <dsp:nvSpPr>
        <dsp:cNvPr id="0" name=""/>
        <dsp:cNvSpPr/>
      </dsp:nvSpPr>
      <dsp:spPr>
        <a:xfrm>
          <a:off x="396960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CE14F-DA85-45DC-8DBA-4A2758CFF1A7}">
      <dsp:nvSpPr>
        <dsp:cNvPr id="0" name=""/>
        <dsp:cNvSpPr/>
      </dsp:nvSpPr>
      <dsp:spPr>
        <a:xfrm>
          <a:off x="1312541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For CSS: </a:t>
          </a:r>
          <a:r>
            <a:rPr lang="en-US" sz="1200" kern="1200">
              <a:hlinkClick xmlns:r="http://schemas.openxmlformats.org/officeDocument/2006/relationships" r:id="rId12"/>
            </a:rPr>
            <a:t>https://getbootstrap.com/</a:t>
          </a:r>
          <a:endParaRPr lang="en-US" sz="1200" kern="1200"/>
        </a:p>
      </dsp:txBody>
      <dsp:txXfrm>
        <a:off x="1312541" y="1640565"/>
        <a:ext cx="2148945" cy="911674"/>
      </dsp:txXfrm>
    </dsp:sp>
    <dsp:sp modelId="{55A67A2E-63A3-4D88-8874-AA572365A575}">
      <dsp:nvSpPr>
        <dsp:cNvPr id="0" name=""/>
        <dsp:cNvSpPr/>
      </dsp:nvSpPr>
      <dsp:spPr>
        <a:xfrm>
          <a:off x="3835925" y="1640565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F2F7F-5F47-4B77-80D4-605231288067}">
      <dsp:nvSpPr>
        <dsp:cNvPr id="0" name=""/>
        <dsp:cNvSpPr/>
      </dsp:nvSpPr>
      <dsp:spPr>
        <a:xfrm>
          <a:off x="4027376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2D4A9-4F81-4CAB-B93E-54E063EEA7C1}">
      <dsp:nvSpPr>
        <dsp:cNvPr id="0" name=""/>
        <dsp:cNvSpPr/>
      </dsp:nvSpPr>
      <dsp:spPr>
        <a:xfrm>
          <a:off x="4942957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For CSS: </a:t>
          </a:r>
          <a:r>
            <a:rPr lang="en-US" sz="1200" kern="1200">
              <a:hlinkClick xmlns:r="http://schemas.openxmlformats.org/officeDocument/2006/relationships" r:id="rId15"/>
            </a:rPr>
            <a:t>https://fonts.google.com/icons</a:t>
          </a:r>
          <a:endParaRPr lang="en-US" sz="1200" kern="1200"/>
        </a:p>
      </dsp:txBody>
      <dsp:txXfrm>
        <a:off x="4942957" y="1640565"/>
        <a:ext cx="2148945" cy="911674"/>
      </dsp:txXfrm>
    </dsp:sp>
    <dsp:sp modelId="{55AC8756-D23C-46AC-AED3-42B8D13405B1}">
      <dsp:nvSpPr>
        <dsp:cNvPr id="0" name=""/>
        <dsp:cNvSpPr/>
      </dsp:nvSpPr>
      <dsp:spPr>
        <a:xfrm>
          <a:off x="7466341" y="1640565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6FF50-55B9-4980-AD3C-453F1F48F955}">
      <dsp:nvSpPr>
        <dsp:cNvPr id="0" name=""/>
        <dsp:cNvSpPr/>
      </dsp:nvSpPr>
      <dsp:spPr>
        <a:xfrm>
          <a:off x="7657792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117FB-5FB2-41AF-BAAF-0EFA65C5812E}">
      <dsp:nvSpPr>
        <dsp:cNvPr id="0" name=""/>
        <dsp:cNvSpPr/>
      </dsp:nvSpPr>
      <dsp:spPr>
        <a:xfrm>
          <a:off x="8573374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Kanban board ref: </a:t>
          </a:r>
          <a:r>
            <a:rPr lang="en-US" sz="1200" kern="1200">
              <a:hlinkClick xmlns:r="http://schemas.openxmlformats.org/officeDocument/2006/relationships" r:id="rId18"/>
            </a:rPr>
            <a:t>https://kanbantool.com/kanban-board</a:t>
          </a:r>
          <a:endParaRPr lang="en-US" sz="1200" kern="1200"/>
        </a:p>
      </dsp:txBody>
      <dsp:txXfrm>
        <a:off x="8573374" y="1640565"/>
        <a:ext cx="2148945" cy="911674"/>
      </dsp:txXfrm>
    </dsp:sp>
    <dsp:sp modelId="{9A5AFF1C-2C17-4D97-A0FA-B90B97A7F8B8}">
      <dsp:nvSpPr>
        <dsp:cNvPr id="0" name=""/>
        <dsp:cNvSpPr/>
      </dsp:nvSpPr>
      <dsp:spPr>
        <a:xfrm>
          <a:off x="205509" y="3265016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15562-45A5-4960-89E2-03F7CE46D340}">
      <dsp:nvSpPr>
        <dsp:cNvPr id="0" name=""/>
        <dsp:cNvSpPr/>
      </dsp:nvSpPr>
      <dsp:spPr>
        <a:xfrm>
          <a:off x="396960" y="3456467"/>
          <a:ext cx="528770" cy="528770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5632A-843C-4098-A650-34F6FE45C041}">
      <dsp:nvSpPr>
        <dsp:cNvPr id="0" name=""/>
        <dsp:cNvSpPr/>
      </dsp:nvSpPr>
      <dsp:spPr>
        <a:xfrm>
          <a:off x="1312541" y="3265016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Kanban board ref: </a:t>
          </a:r>
          <a:r>
            <a:rPr lang="en-US" sz="1200" kern="1200">
              <a:hlinkClick xmlns:r="http://schemas.openxmlformats.org/officeDocument/2006/relationships" r:id="rId21"/>
            </a:rPr>
            <a:t>https://trello.com/</a:t>
          </a:r>
          <a:endParaRPr lang="en-US" sz="1200" kern="1200"/>
        </a:p>
      </dsp:txBody>
      <dsp:txXfrm>
        <a:off x="1312541" y="3265016"/>
        <a:ext cx="2148945" cy="911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4322" y="225951"/>
            <a:ext cx="7063721" cy="1490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b="1" dirty="0">
                <a:solidFill>
                  <a:srgbClr val="FFFFFF"/>
                </a:solidFill>
              </a:rPr>
              <a:t>Project – Kanban Board</a:t>
            </a:r>
          </a:p>
          <a:p>
            <a:pPr algn="l"/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499" y="81615"/>
            <a:ext cx="3233585" cy="1447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b="1" dirty="0">
                <a:solidFill>
                  <a:srgbClr val="FFFFFF"/>
                </a:solidFill>
              </a:rPr>
              <a:t>Prepared by,</a:t>
            </a:r>
            <a:endParaRPr lang="en-US" sz="1800" b="1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Baskaran A,</a:t>
            </a:r>
            <a:endParaRPr lang="en-US" sz="1400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Rama Lakshman A,</a:t>
            </a:r>
            <a:endParaRPr lang="en-US" sz="1400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Mayuri</a:t>
            </a:r>
            <a:endParaRPr lang="en-US" sz="1400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task board&#10;&#10;Description automatically generated">
            <a:extLst>
              <a:ext uri="{FF2B5EF4-FFF2-40B4-BE49-F238E27FC236}">
                <a16:creationId xmlns:a16="http://schemas.microsoft.com/office/drawing/2014/main" id="{2790E87A-5125-D61C-3A54-06FC23405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3"/>
          <a:stretch/>
        </p:blipFill>
        <p:spPr>
          <a:xfrm>
            <a:off x="618" y="1579772"/>
            <a:ext cx="12190763" cy="52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07B64-E184-84BE-5448-2E50A92355CA}"/>
              </a:ext>
            </a:extLst>
          </p:cNvPr>
          <p:cNvSpPr txBox="1"/>
          <p:nvPr/>
        </p:nvSpPr>
        <p:spPr>
          <a:xfrm>
            <a:off x="898495" y="248038"/>
            <a:ext cx="6864939" cy="1159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Diagram</a:t>
            </a:r>
            <a:r>
              <a:rPr lang="en-US" sz="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endParaRPr lang="en-US" sz="4800" b="1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2" name="Picture 1" descr="A diagram of a project&#10;&#10;Description automatically generated">
            <a:extLst>
              <a:ext uri="{FF2B5EF4-FFF2-40B4-BE49-F238E27FC236}">
                <a16:creationId xmlns:a16="http://schemas.microsoft.com/office/drawing/2014/main" id="{207FAC69-1657-CB83-A093-C855157A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60" y="1634989"/>
            <a:ext cx="10082662" cy="509268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DB278-5A28-5A6A-08A4-89EA2C60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10</a:t>
            </a:fld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52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9D01D-B6EF-A824-2606-BE2FE7F5E4C7}"/>
              </a:ext>
            </a:extLst>
          </p:cNvPr>
          <p:cNvSpPr txBox="1"/>
          <p:nvPr/>
        </p:nvSpPr>
        <p:spPr>
          <a:xfrm>
            <a:off x="1161771" y="348865"/>
            <a:ext cx="10253849" cy="14961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Working of Kanban Board</a:t>
            </a:r>
            <a:endParaRPr lang="en-US" sz="4800" b="1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4624CE4-8894-EAB7-B703-7691E3CFF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87953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4" name="Slide Number Placeholder 223">
            <a:extLst>
              <a:ext uri="{FF2B5EF4-FFF2-40B4-BE49-F238E27FC236}">
                <a16:creationId xmlns:a16="http://schemas.microsoft.com/office/drawing/2014/main" id="{80755FCC-A9EA-8B49-5C1E-1F4708C0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11</a:t>
            </a:fld>
            <a:endParaRPr lang="en-US" sz="16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1595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1338D-DA1C-6357-7B3F-8F2A49D946D5}"/>
              </a:ext>
            </a:extLst>
          </p:cNvPr>
          <p:cNvSpPr txBox="1"/>
          <p:nvPr/>
        </p:nvSpPr>
        <p:spPr>
          <a:xfrm>
            <a:off x="1152496" y="248038"/>
            <a:ext cx="6610938" cy="1159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pic>
        <p:nvPicPr>
          <p:cNvPr id="4" name="Picture 3" descr="A group of people standing next to a white board&#10;&#10;Description automatically generated">
            <a:extLst>
              <a:ext uri="{FF2B5EF4-FFF2-40B4-BE49-F238E27FC236}">
                <a16:creationId xmlns:a16="http://schemas.microsoft.com/office/drawing/2014/main" id="{CB8787A7-324E-072E-8C01-98A9E9FA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" y="1574996"/>
            <a:ext cx="12186542" cy="528623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8ADBF2-8368-832A-203F-14E6315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12</a:t>
            </a:fld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255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74A2B-D928-F8AE-DAAC-9C811AAC7150}"/>
              </a:ext>
            </a:extLst>
          </p:cNvPr>
          <p:cNvSpPr txBox="1"/>
          <p:nvPr/>
        </p:nvSpPr>
        <p:spPr>
          <a:xfrm>
            <a:off x="1294293" y="348865"/>
            <a:ext cx="10121327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Enhancement</a:t>
            </a:r>
            <a:endParaRPr lang="en-US" sz="4800" b="1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88B9085-8649-35E4-AE82-3E3272E547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2257286"/>
              </p:ext>
            </p:extLst>
          </p:nvPr>
        </p:nvGraphicFramePr>
        <p:xfrm>
          <a:off x="489596" y="2040498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B2127D7F-A251-8B49-3F4B-07D93E36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13</a:t>
            </a:fld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16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87BFC-08F8-AB69-2F75-788809E7DD49}"/>
              </a:ext>
            </a:extLst>
          </p:cNvPr>
          <p:cNvSpPr txBox="1"/>
          <p:nvPr/>
        </p:nvSpPr>
        <p:spPr>
          <a:xfrm>
            <a:off x="1052260" y="834778"/>
            <a:ext cx="10049415" cy="12561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4800" b="1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70850-89F0-E4CA-42BE-24783C28511C}"/>
              </a:ext>
            </a:extLst>
          </p:cNvPr>
          <p:cNvSpPr txBox="1"/>
          <p:nvPr/>
        </p:nvSpPr>
        <p:spPr>
          <a:xfrm>
            <a:off x="1893957" y="5383021"/>
            <a:ext cx="802032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6000" dirty="0">
              <a:cs typeface="Calibri"/>
            </a:endParaRPr>
          </a:p>
        </p:txBody>
      </p:sp>
      <p:graphicFrame>
        <p:nvGraphicFramePr>
          <p:cNvPr id="37" name="TextBox 2">
            <a:extLst>
              <a:ext uri="{FF2B5EF4-FFF2-40B4-BE49-F238E27FC236}">
                <a16:creationId xmlns:a16="http://schemas.microsoft.com/office/drawing/2014/main" id="{8D356488-3015-1139-AC6D-B3057A34F0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58936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60A08B73-B711-2351-ED96-48C0C942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14</a:t>
            </a:fld>
            <a:endParaRPr lang="en-US" sz="16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8026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lose-up of a question and answer&#10;&#10;Description automatically generated">
            <a:extLst>
              <a:ext uri="{FF2B5EF4-FFF2-40B4-BE49-F238E27FC236}">
                <a16:creationId xmlns:a16="http://schemas.microsoft.com/office/drawing/2014/main" id="{EE749BB5-423B-5EEC-1F97-5C512CFF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44" y="1363654"/>
            <a:ext cx="4768755" cy="37826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62A622-EA1D-040A-DBEF-E359F51AF311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16ED51-3A6E-8470-9ACF-A1AA13CD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77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96CC1-3A8F-266E-7384-A4BBEA72A582}"/>
              </a:ext>
            </a:extLst>
          </p:cNvPr>
          <p:cNvSpPr txBox="1"/>
          <p:nvPr/>
        </p:nvSpPr>
        <p:spPr>
          <a:xfrm>
            <a:off x="1117598" y="713299"/>
            <a:ext cx="10298022" cy="8335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Bibliography</a:t>
            </a:r>
            <a:endParaRPr lang="en-US" sz="4800" b="1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4" name="TextBox 2">
            <a:extLst>
              <a:ext uri="{FF2B5EF4-FFF2-40B4-BE49-F238E27FC236}">
                <a16:creationId xmlns:a16="http://schemas.microsoft.com/office/drawing/2014/main" id="{4C33E6C3-1A9F-1A44-78F7-A7CDE42F1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41664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3" name="Slide Number Placeholder 192">
            <a:extLst>
              <a:ext uri="{FF2B5EF4-FFF2-40B4-BE49-F238E27FC236}">
                <a16:creationId xmlns:a16="http://schemas.microsoft.com/office/drawing/2014/main" id="{AF1861C0-103C-7CFA-A2F4-27620E84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16</a:t>
            </a:fld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418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C54AD-4E0F-2F02-E08B-8C84F753D700}"/>
              </a:ext>
            </a:extLst>
          </p:cNvPr>
          <p:cNvSpPr txBox="1"/>
          <p:nvPr/>
        </p:nvSpPr>
        <p:spPr>
          <a:xfrm>
            <a:off x="1386865" y="818984"/>
            <a:ext cx="10030766" cy="30918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b="1"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6CFAD-6072-FF4B-B36E-7F300BBFB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539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9D01D-B6EF-A824-2606-BE2FE7F5E4C7}"/>
              </a:ext>
            </a:extLst>
          </p:cNvPr>
          <p:cNvSpPr txBox="1"/>
          <p:nvPr/>
        </p:nvSpPr>
        <p:spPr>
          <a:xfrm>
            <a:off x="1161771" y="348865"/>
            <a:ext cx="10253849" cy="14961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Meet Our Team Kanban</a:t>
            </a:r>
            <a:endParaRPr lang="en-US" sz="4800" b="1"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4624CE4-8894-EAB7-B703-7691E3CFF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534416"/>
              </p:ext>
            </p:extLst>
          </p:nvPr>
        </p:nvGraphicFramePr>
        <p:xfrm>
          <a:off x="644056" y="2775187"/>
          <a:ext cx="9757221" cy="3530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2" name="Picture 111" descr="A person in a suit and tie&#10;&#10;Description automatically generated">
            <a:extLst>
              <a:ext uri="{FF2B5EF4-FFF2-40B4-BE49-F238E27FC236}">
                <a16:creationId xmlns:a16="http://schemas.microsoft.com/office/drawing/2014/main" id="{91CFA0C1-930D-8206-56D1-67738D787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363" y="2675502"/>
            <a:ext cx="2505334" cy="2022903"/>
          </a:xfrm>
          <a:prstGeom prst="rect">
            <a:avLst/>
          </a:prstGeom>
        </p:spPr>
      </p:pic>
      <p:pic>
        <p:nvPicPr>
          <p:cNvPr id="114" name="Picture 11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07295EC1-A0B7-7907-C46B-808218E48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300" y="2671016"/>
            <a:ext cx="2588741" cy="2112019"/>
          </a:xfrm>
          <a:prstGeom prst="rect">
            <a:avLst/>
          </a:prstGeom>
        </p:spPr>
      </p:pic>
      <p:pic>
        <p:nvPicPr>
          <p:cNvPr id="116" name="Picture 115" descr="A person in a suit&#10;&#10;Description automatically generated">
            <a:extLst>
              <a:ext uri="{FF2B5EF4-FFF2-40B4-BE49-F238E27FC236}">
                <a16:creationId xmlns:a16="http://schemas.microsoft.com/office/drawing/2014/main" id="{12D5024A-4C4B-8A90-EE0D-1A0A456709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8707" y="2672176"/>
            <a:ext cx="2362201" cy="2028066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D0B0157D-999E-1B04-4DAA-1BB23D474B86}"/>
              </a:ext>
            </a:extLst>
          </p:cNvPr>
          <p:cNvSpPr txBox="1"/>
          <p:nvPr/>
        </p:nvSpPr>
        <p:spPr>
          <a:xfrm>
            <a:off x="877955" y="4944717"/>
            <a:ext cx="2683566" cy="9343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Mayuri </a:t>
            </a:r>
            <a:r>
              <a:rPr lang="en-US" dirty="0" err="1">
                <a:ea typeface="Calibri"/>
                <a:cs typeface="Calibri"/>
              </a:rPr>
              <a:t>Khope</a:t>
            </a:r>
            <a:endParaRPr lang="en-US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B.Tech</a:t>
            </a:r>
            <a:r>
              <a:rPr lang="en-US" dirty="0">
                <a:ea typeface="Calibri"/>
                <a:cs typeface="Calibri"/>
              </a:rPr>
              <a:t> (Civil)</a:t>
            </a: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54A93C6-1B98-2E0F-EC2B-26B5A43DCE2A}"/>
              </a:ext>
            </a:extLst>
          </p:cNvPr>
          <p:cNvSpPr txBox="1"/>
          <p:nvPr/>
        </p:nvSpPr>
        <p:spPr>
          <a:xfrm>
            <a:off x="4842564" y="4941956"/>
            <a:ext cx="27360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Baskaran A</a:t>
            </a:r>
          </a:p>
          <a:p>
            <a:r>
              <a:rPr lang="en-US" dirty="0">
                <a:ea typeface="Calibri"/>
                <a:cs typeface="Calibri"/>
              </a:rPr>
              <a:t>BE- Automobile</a:t>
            </a: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4758292-4E1F-1AA8-6BEB-A67B100F134D}"/>
              </a:ext>
            </a:extLst>
          </p:cNvPr>
          <p:cNvSpPr txBox="1"/>
          <p:nvPr/>
        </p:nvSpPr>
        <p:spPr>
          <a:xfrm>
            <a:off x="8713304" y="4859130"/>
            <a:ext cx="30949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Calibri"/>
                <a:cs typeface="Calibri"/>
              </a:rPr>
              <a:t>Annapareddy</a:t>
            </a:r>
            <a:r>
              <a:rPr lang="en-US" dirty="0">
                <a:ea typeface="Calibri"/>
                <a:cs typeface="Calibri"/>
              </a:rPr>
              <a:t> Rama </a:t>
            </a:r>
            <a:r>
              <a:rPr lang="en-US" dirty="0" err="1">
                <a:ea typeface="Calibri"/>
                <a:cs typeface="Calibri"/>
              </a:rPr>
              <a:t>lakshman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B.Tech</a:t>
            </a:r>
            <a:r>
              <a:rPr lang="en-US" dirty="0">
                <a:ea typeface="Calibri"/>
                <a:cs typeface="Calibri"/>
              </a:rPr>
              <a:t> (E.C.E) </a:t>
            </a: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  <p:sp>
        <p:nvSpPr>
          <p:cNvPr id="128" name="Slide Number Placeholder 127">
            <a:extLst>
              <a:ext uri="{FF2B5EF4-FFF2-40B4-BE49-F238E27FC236}">
                <a16:creationId xmlns:a16="http://schemas.microsoft.com/office/drawing/2014/main" id="{3D6780C7-9DEC-1DEB-86F5-7B65DB18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2441"/>
            <a:ext cx="2743200" cy="469034"/>
          </a:xfrm>
        </p:spPr>
        <p:txBody>
          <a:bodyPr/>
          <a:lstStyle/>
          <a:p>
            <a:fld id="{330EA680-D336-4FF7-8B7A-9848BB0A1C32}" type="slidenum">
              <a:rPr lang="en-US" sz="1600" b="1" dirty="0" smtClean="0"/>
              <a:t>2</a:t>
            </a:fld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0961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8AD9D-C90E-2AE5-69B1-AF97F394D7B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Contents</a:t>
            </a:r>
            <a:endParaRPr lang="en-US" sz="4800" b="1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graphicFrame>
        <p:nvGraphicFramePr>
          <p:cNvPr id="24" name="TextBox 2">
            <a:extLst>
              <a:ext uri="{FF2B5EF4-FFF2-40B4-BE49-F238E27FC236}">
                <a16:creationId xmlns:a16="http://schemas.microsoft.com/office/drawing/2014/main" id="{BC4913E3-C634-BEE0-0E21-D766783B5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1721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1" name="Slide Number Placeholder 180">
            <a:extLst>
              <a:ext uri="{FF2B5EF4-FFF2-40B4-BE49-F238E27FC236}">
                <a16:creationId xmlns:a16="http://schemas.microsoft.com/office/drawing/2014/main" id="{59CF1966-3E11-811B-1848-0D8B7201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3</a:t>
            </a:fld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513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73ED7C-DD53-1539-B850-0AFA70075ACC}"/>
              </a:ext>
            </a:extLst>
          </p:cNvPr>
          <p:cNvSpPr txBox="1"/>
          <p:nvPr/>
        </p:nvSpPr>
        <p:spPr>
          <a:xfrm>
            <a:off x="1371597" y="348865"/>
            <a:ext cx="10044023" cy="15403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3" name="TextBox 2">
            <a:extLst>
              <a:ext uri="{FF2B5EF4-FFF2-40B4-BE49-F238E27FC236}">
                <a16:creationId xmlns:a16="http://schemas.microsoft.com/office/drawing/2014/main" id="{C88FB3B4-B02F-534B-3422-5DF75F39C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41215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6" name="Slide Number Placeholder 145">
            <a:extLst>
              <a:ext uri="{FF2B5EF4-FFF2-40B4-BE49-F238E27FC236}">
                <a16:creationId xmlns:a16="http://schemas.microsoft.com/office/drawing/2014/main" id="{0C20F09F-6E6A-1466-F816-61B5E6E9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4</a:t>
            </a:fld>
            <a:endParaRPr lang="en-US" sz="16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9734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A7A82-7B8F-9166-1DFD-57B61093B54A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</a:t>
            </a:r>
            <a:r>
              <a:rPr lang="en-US" sz="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 </a:t>
            </a:r>
            <a:endParaRPr lang="en-US" sz="4800" b="1" kern="1200" dirty="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39F81-F937-10C1-5878-98F52A26062B}"/>
              </a:ext>
            </a:extLst>
          </p:cNvPr>
          <p:cNvSpPr txBox="1"/>
          <p:nvPr/>
        </p:nvSpPr>
        <p:spPr>
          <a:xfrm>
            <a:off x="1371599" y="2108371"/>
            <a:ext cx="9724031" cy="38931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400" dirty="0"/>
              <a:t>Kanban is a workflow management method that allows project managers to visualize their team’s work on easy-to-use boards that facilitate planning, scheduling, and tracking work.</a:t>
            </a:r>
            <a:endParaRPr lang="en-US" sz="2400" dirty="0">
              <a:ea typeface="Calibri"/>
              <a:cs typeface="Calibri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400" dirty="0"/>
              <a:t> Kanban's visual nature makes it easy for team members to see the flow of work at a glance.</a:t>
            </a:r>
            <a:endParaRPr lang="en-US" sz="2400" dirty="0">
              <a:ea typeface="Calibri"/>
              <a:cs typeface="Calibri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400" dirty="0"/>
              <a:t> Work items in Kanban are represented by cards on the board and Each card contains essential information about the task, making it easy to understand and prioritize. </a:t>
            </a:r>
            <a:endParaRPr lang="en-US" sz="2400" dirty="0">
              <a:ea typeface="Calibri"/>
              <a:cs typeface="Calibri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400" dirty="0"/>
              <a:t>Kanban allows teams to define and adapt their workflows based on the unique needs of their projects. 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08754-1D63-68BC-5403-4361F6C3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5</a:t>
            </a:fld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90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1EF14D-1558-F325-A353-DB1AEF27F4B2}"/>
              </a:ext>
            </a:extLst>
          </p:cNvPr>
          <p:cNvSpPr txBox="1"/>
          <p:nvPr/>
        </p:nvSpPr>
        <p:spPr>
          <a:xfrm>
            <a:off x="1371599" y="283494"/>
            <a:ext cx="9895951" cy="10336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Benefits &amp; Features of Kanban Board</a:t>
            </a:r>
            <a:r>
              <a:rPr lang="en-US" sz="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endParaRPr lang="en-US" sz="4800" b="1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E573C-0A65-3FB5-1A19-7F9F20B673CA}"/>
              </a:ext>
            </a:extLst>
          </p:cNvPr>
          <p:cNvSpPr txBox="1"/>
          <p:nvPr/>
        </p:nvSpPr>
        <p:spPr>
          <a:xfrm>
            <a:off x="1371599" y="1920632"/>
            <a:ext cx="9724031" cy="40809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b="1" dirty="0"/>
              <a:t>Visual Workflow Management:</a:t>
            </a:r>
            <a:endParaRPr lang="en-US" b="1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          </a:t>
            </a:r>
            <a:r>
              <a:rPr lang="en-US" b="1" dirty="0"/>
              <a:t>Feature:</a:t>
            </a:r>
            <a:r>
              <a:rPr lang="en-US" dirty="0"/>
              <a:t> Tasks are represented visually on the board.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  </a:t>
            </a:r>
            <a:r>
              <a:rPr lang="en-US" b="1" dirty="0"/>
              <a:t>        Benefit: </a:t>
            </a:r>
            <a:r>
              <a:rPr lang="en-US" dirty="0"/>
              <a:t>Enhances transparency and allows teams to quickly  understand   the status of work.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b="1" dirty="0"/>
              <a:t>Limiting Work in Progress (WIP):</a:t>
            </a:r>
            <a:endParaRPr lang="en-US" b="1"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          Feature:</a:t>
            </a:r>
            <a:r>
              <a:rPr lang="en-US" dirty="0"/>
              <a:t> WIP limits prevent overloading teams with too many tasks.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          </a:t>
            </a:r>
            <a:r>
              <a:rPr lang="en-US" b="1" dirty="0"/>
              <a:t>Benefit</a:t>
            </a:r>
            <a:r>
              <a:rPr lang="en-US" dirty="0"/>
              <a:t>: Ensures focus on completing existing tasks before taking on new ones.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b="1" dirty="0"/>
              <a:t>Workflow Stages:</a:t>
            </a:r>
            <a:endParaRPr lang="en-US" b="1"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           </a:t>
            </a:r>
            <a:r>
              <a:rPr lang="en-US" b="1" dirty="0"/>
              <a:t>Feature: </a:t>
            </a:r>
            <a:r>
              <a:rPr lang="en-US" dirty="0"/>
              <a:t>Board is divided into stages representing the workflow.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           </a:t>
            </a:r>
            <a:r>
              <a:rPr lang="en-US" b="1" dirty="0"/>
              <a:t>Benefit: </a:t>
            </a:r>
            <a:r>
              <a:rPr lang="en-US" dirty="0"/>
              <a:t>Clearly defines the progression of tasks through different stages.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b="1" dirty="0"/>
              <a:t>Team Collaboration Tools:</a:t>
            </a:r>
            <a:endParaRPr lang="en-US" b="1"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           </a:t>
            </a:r>
            <a:r>
              <a:rPr lang="en-US" b="1" dirty="0"/>
              <a:t>Feature: </a:t>
            </a:r>
            <a:r>
              <a:rPr lang="en-US" dirty="0"/>
              <a:t>Integration with collaboration tools for real-time communication.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           Benefit:</a:t>
            </a:r>
            <a:r>
              <a:rPr lang="en-US" dirty="0"/>
              <a:t> Improves teamwork and coordination among team members.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endParaRPr lang="en-US" sz="16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F5AB6-10B7-067E-0A12-3A1C166E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6</a:t>
            </a:fld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613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A7A82-7B8F-9166-1DFD-57B61093B54A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Tools</a:t>
            </a:r>
            <a:r>
              <a:rPr lang="en-US" sz="4800" b="1" dirty="0">
                <a:solidFill>
                  <a:srgbClr val="FFFFFF"/>
                </a:solidFill>
                <a:ea typeface="+mn-lt"/>
                <a:cs typeface="+mn-lt"/>
              </a:rPr>
              <a:t> &amp; Technologies</a:t>
            </a:r>
            <a:endParaRPr lang="en-US" sz="48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39F81-F937-10C1-5878-98F52A26062B}"/>
              </a:ext>
            </a:extLst>
          </p:cNvPr>
          <p:cNvSpPr txBox="1"/>
          <p:nvPr/>
        </p:nvSpPr>
        <p:spPr>
          <a:xfrm>
            <a:off x="1371599" y="2108371"/>
            <a:ext cx="9724031" cy="38931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5" name="Picture 4" descr="A green and white logo&#10;&#10;Description automatically generated">
            <a:extLst>
              <a:ext uri="{FF2B5EF4-FFF2-40B4-BE49-F238E27FC236}">
                <a16:creationId xmlns:a16="http://schemas.microsoft.com/office/drawing/2014/main" id="{2625A290-DE9C-1AE3-C807-FE2FC379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4" y="1903620"/>
            <a:ext cx="1670720" cy="1726227"/>
          </a:xfrm>
          <a:prstGeom prst="rect">
            <a:avLst/>
          </a:prstGeom>
        </p:spPr>
      </p:pic>
      <p:pic>
        <p:nvPicPr>
          <p:cNvPr id="7" name="Picture 6" descr="A logo of a dolphin&#10;&#10;Description automatically generated">
            <a:extLst>
              <a:ext uri="{FF2B5EF4-FFF2-40B4-BE49-F238E27FC236}">
                <a16:creationId xmlns:a16="http://schemas.microsoft.com/office/drawing/2014/main" id="{0F2FDB66-C2FA-9006-32DA-28D46E94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378" y="1966542"/>
            <a:ext cx="1674765" cy="1665776"/>
          </a:xfrm>
          <a:prstGeom prst="rect">
            <a:avLst/>
          </a:prstGeom>
        </p:spPr>
      </p:pic>
      <p:pic>
        <p:nvPicPr>
          <p:cNvPr id="9" name="Picture 8" descr="A logo with a leaf&#10;&#10;Description automatically generated">
            <a:extLst>
              <a:ext uri="{FF2B5EF4-FFF2-40B4-BE49-F238E27FC236}">
                <a16:creationId xmlns:a16="http://schemas.microsoft.com/office/drawing/2014/main" id="{165290D4-DEF8-887C-B73C-18E30798D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729" y="1954022"/>
            <a:ext cx="1971179" cy="1721171"/>
          </a:xfrm>
          <a:prstGeom prst="rect">
            <a:avLst/>
          </a:prstGeom>
        </p:spPr>
      </p:pic>
      <p:pic>
        <p:nvPicPr>
          <p:cNvPr id="11" name="Picture 10" descr="A red shield with a white letter&#10;&#10;Description automatically generated">
            <a:extLst>
              <a:ext uri="{FF2B5EF4-FFF2-40B4-BE49-F238E27FC236}">
                <a16:creationId xmlns:a16="http://schemas.microsoft.com/office/drawing/2014/main" id="{DB2319FB-2195-04B6-24DF-56E19C615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24" y="4043487"/>
            <a:ext cx="1814207" cy="1862942"/>
          </a:xfrm>
          <a:prstGeom prst="rect">
            <a:avLst/>
          </a:prstGeom>
        </p:spPr>
      </p:pic>
      <p:pic>
        <p:nvPicPr>
          <p:cNvPr id="13" name="Picture 12" descr="A logo in a circle&#10;&#10;Description automatically generated">
            <a:extLst>
              <a:ext uri="{FF2B5EF4-FFF2-40B4-BE49-F238E27FC236}">
                <a16:creationId xmlns:a16="http://schemas.microsoft.com/office/drawing/2014/main" id="{663594E6-9B1E-7C5B-6C9E-A61E97889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03" y="4168064"/>
            <a:ext cx="1822746" cy="1822747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C24CCC1D-241C-FADC-03C2-83644880D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8901" y="4047838"/>
            <a:ext cx="1660319" cy="1869423"/>
          </a:xfrm>
          <a:prstGeom prst="rect">
            <a:avLst/>
          </a:prstGeom>
        </p:spPr>
      </p:pic>
      <p:pic>
        <p:nvPicPr>
          <p:cNvPr id="19" name="Picture 18" descr="A black circle with white letters&#10;&#10;Description automatically generated">
            <a:extLst>
              <a:ext uri="{FF2B5EF4-FFF2-40B4-BE49-F238E27FC236}">
                <a16:creationId xmlns:a16="http://schemas.microsoft.com/office/drawing/2014/main" id="{8751296F-160F-2001-C2EF-CF51704AF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5325" y="1855305"/>
            <a:ext cx="1947104" cy="2134842"/>
          </a:xfrm>
          <a:prstGeom prst="rect">
            <a:avLst/>
          </a:prstGeom>
        </p:spPr>
      </p:pic>
      <p:pic>
        <p:nvPicPr>
          <p:cNvPr id="21" name="Picture 20" descr="A purple square with a white letter b&#10;&#10;Description automatically generated">
            <a:extLst>
              <a:ext uri="{FF2B5EF4-FFF2-40B4-BE49-F238E27FC236}">
                <a16:creationId xmlns:a16="http://schemas.microsoft.com/office/drawing/2014/main" id="{CA1733E6-8E0F-C303-89F7-DE03944079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4103" y="3993184"/>
            <a:ext cx="2253835" cy="1985894"/>
          </a:xfrm>
          <a:prstGeom prst="rect">
            <a:avLst/>
          </a:prstGeom>
        </p:spPr>
      </p:pic>
      <p:pic>
        <p:nvPicPr>
          <p:cNvPr id="24" name="Picture 23" descr="A logo of a cup&#10;&#10;Description automatically generated">
            <a:extLst>
              <a:ext uri="{FF2B5EF4-FFF2-40B4-BE49-F238E27FC236}">
                <a16:creationId xmlns:a16="http://schemas.microsoft.com/office/drawing/2014/main" id="{BCD48210-D1A4-6F8C-137F-5993B8064A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763" y="1754739"/>
            <a:ext cx="2400300" cy="2299391"/>
          </a:xfrm>
          <a:prstGeom prst="rect">
            <a:avLst/>
          </a:prstGeom>
        </p:spPr>
      </p:pic>
      <p:pic>
        <p:nvPicPr>
          <p:cNvPr id="25" name="Picture 24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5B8E7E68-503D-2FAA-B20C-3636ABC807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2870" y="4056685"/>
            <a:ext cx="1810303" cy="1919633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CA77FE-6226-C158-AF3C-DEEF242B2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7</a:t>
            </a:fld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96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FB73D-FB5E-E3AF-A8B0-6AA780E220A0}"/>
              </a:ext>
            </a:extLst>
          </p:cNvPr>
          <p:cNvSpPr txBox="1"/>
          <p:nvPr/>
        </p:nvSpPr>
        <p:spPr>
          <a:xfrm>
            <a:off x="1141452" y="259081"/>
            <a:ext cx="6621982" cy="11481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Diagram</a:t>
            </a:r>
            <a:endParaRPr lang="en-US" sz="4800" b="1" kern="1200" dirty="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3" name="Picture 2" descr="A diagram of a service&#10;&#10;Description automatically generated">
            <a:extLst>
              <a:ext uri="{FF2B5EF4-FFF2-40B4-BE49-F238E27FC236}">
                <a16:creationId xmlns:a16="http://schemas.microsoft.com/office/drawing/2014/main" id="{A9513D75-2E00-4354-11B6-A7791203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89" y="1712293"/>
            <a:ext cx="7607464" cy="4684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8E1D0A-B9A7-20ED-4E94-671C6E3E4EE8}"/>
              </a:ext>
            </a:extLst>
          </p:cNvPr>
          <p:cNvSpPr txBox="1"/>
          <p:nvPr/>
        </p:nvSpPr>
        <p:spPr>
          <a:xfrm>
            <a:off x="1352826" y="262282"/>
            <a:ext cx="8986630" cy="1035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BA3210-89F1-D211-ECFF-BF2F1DB8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8</a:t>
            </a:fld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66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0F2A-2B64-0045-36A8-2007E4B4B64F}"/>
              </a:ext>
            </a:extLst>
          </p:cNvPr>
          <p:cNvSpPr txBox="1"/>
          <p:nvPr/>
        </p:nvSpPr>
        <p:spPr>
          <a:xfrm>
            <a:off x="887452" y="590385"/>
            <a:ext cx="6875982" cy="8168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Diagram</a:t>
            </a:r>
            <a:endParaRPr lang="en-US" sz="4800" b="1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diagram of a service&#10;&#10;Description automatically generated">
            <a:extLst>
              <a:ext uri="{FF2B5EF4-FFF2-40B4-BE49-F238E27FC236}">
                <a16:creationId xmlns:a16="http://schemas.microsoft.com/office/drawing/2014/main" id="{0C6FC652-78FE-8C11-F2D5-17A2F20F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1" y="1668119"/>
            <a:ext cx="9372971" cy="468407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6CE4F-94C8-98AC-8D71-1EE076AA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b="1" dirty="0" smtClean="0"/>
              <a:t>9</a:t>
            </a:fld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681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Project – Kanban Board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626</cp:revision>
  <dcterms:created xsi:type="dcterms:W3CDTF">2013-07-15T20:26:40Z</dcterms:created>
  <dcterms:modified xsi:type="dcterms:W3CDTF">2023-11-30T08:48:38Z</dcterms:modified>
</cp:coreProperties>
</file>